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Pathway Gothic One"/>
      <p:regular r:id="rId27"/>
    </p:embeddedFont>
    <p:embeddedFont>
      <p:font typeface="Abel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bel-regular.fntdata"/><Relationship Id="rId27" Type="http://schemas.openxmlformats.org/officeDocument/2006/relationships/font" Target="fonts/PathwayGothic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6" name="Shape 9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7" name="Google Shape;9887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8" name="Google Shape;98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5" name="Shape 10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6" name="Google Shape;10026;gc6b89bbf6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7" name="Google Shape;10027;gc6b89bbf6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5" name="Shape 10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6" name="Google Shape;10036;gc477d06eb9_0_29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7" name="Google Shape;10037;gc477d06eb9_0_29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3" name="Shape 10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4" name="Google Shape;10044;gc477d06eb9_0_28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5" name="Google Shape;10045;gc477d06eb9_0_28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6" name="Shape 10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7" name="Google Shape;10057;gc6b89bbf6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8" name="Google Shape;10058;gc6b89bbf6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3" name="Shape 10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4" name="Google Shape;10064;g100ee66b49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5" name="Google Shape;10065;g100ee66b49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4" name="Shape 10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5" name="Google Shape;10075;g100ee66b49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6" name="Google Shape;10076;g100ee66b49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6" name="Shape 10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7" name="Google Shape;10087;gfc2de8794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8" name="Google Shape;10088;gfc2de8794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5" name="Shape 10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6" name="Google Shape;10116;gfc2de8794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7" name="Google Shape;10117;gfc2de8794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0" name="Shape 10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1" name="Google Shape;10131;gfc2de8794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2" name="Google Shape;10132;gfc2de8794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7" name="Shape 10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" name="Google Shape;10138;gfc2de879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9" name="Google Shape;10139;gfc2de879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2" name="Shape 9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3" name="Google Shape;9893;gc6b89bbf6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4" name="Google Shape;9894;gc6b89bbf6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2" name="Shape 10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3" name="Google Shape;10153;gc477d06eb9_0_28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4" name="Google Shape;10154;gc477d06eb9_0_28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0" name="Shape 10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1" name="Google Shape;10161;gc477d06eb9_0_30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2" name="Google Shape;10162;gc477d06eb9_0_30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3" name="Shape 10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4" name="Google Shape;10174;gc6b89bbf6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5" name="Google Shape;10175;gc6b89bbf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5" name="Shape 9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6" name="Google Shape;9916;gc477d06eb9_0_3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7" name="Google Shape;9917;gc477d06eb9_0_3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3" name="Shape 9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4" name="Google Shape;9924;gc6b89bbf6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5" name="Google Shape;9925;gc6b89bbf6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9" name="Shape 9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0" name="Google Shape;9930;g100ee66b49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1" name="Google Shape;9931;g100ee66b49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9" name="Shape 9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0" name="Google Shape;9940;g100ee66b4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1" name="Google Shape;9941;g100ee66b4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8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gfc2de8794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0" name="Google Shape;9950;gfc2de879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5" name="Shape 9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6" name="Google Shape;9956;gc6b89bbf6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7" name="Google Shape;9957;gc6b89bbf6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2" name="Shape 9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" name="Google Shape;9963;gc477d06eb9_0_29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4" name="Google Shape;9964;gc477d06eb9_0_29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6066" y="107661"/>
            <a:ext cx="6657845" cy="3848819"/>
            <a:chOff x="1187675" y="233950"/>
            <a:chExt cx="4642525" cy="2683600"/>
          </a:xfrm>
        </p:grpSpPr>
        <p:sp>
          <p:nvSpPr>
            <p:cNvPr id="10" name="Google Shape;10;p2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"/>
          <p:cNvSpPr/>
          <p:nvPr/>
        </p:nvSpPr>
        <p:spPr>
          <a:xfrm rot="-5400000">
            <a:off x="-1687977" y="3313269"/>
            <a:ext cx="4346208" cy="2263404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"/>
          <p:cNvPicPr preferRelativeResize="0"/>
          <p:nvPr/>
        </p:nvPicPr>
        <p:blipFill rotWithShape="1">
          <a:blip r:embed="rId2">
            <a:alphaModFix/>
          </a:blip>
          <a:srcRect b="25863" l="36210" r="-1749" t="28505"/>
          <a:stretch/>
        </p:blipFill>
        <p:spPr>
          <a:xfrm>
            <a:off x="0" y="3483525"/>
            <a:ext cx="34584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"/>
          <p:cNvSpPr/>
          <p:nvPr/>
        </p:nvSpPr>
        <p:spPr>
          <a:xfrm>
            <a:off x="6264201" y="-27575"/>
            <a:ext cx="2928098" cy="3196994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5721375" y="618375"/>
            <a:ext cx="1627067" cy="149257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"/>
          <p:cNvSpPr/>
          <p:nvPr/>
        </p:nvSpPr>
        <p:spPr>
          <a:xfrm>
            <a:off x="-1125400" y="3567825"/>
            <a:ext cx="3963625" cy="2213600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"/>
          <p:cNvSpPr txBox="1"/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0" name="Google Shape;340;p2"/>
          <p:cNvSpPr txBox="1"/>
          <p:nvPr>
            <p:ph idx="1" type="subTitle"/>
          </p:nvPr>
        </p:nvSpPr>
        <p:spPr>
          <a:xfrm>
            <a:off x="3274000" y="3775300"/>
            <a:ext cx="50817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1"/>
          <p:cNvSpPr/>
          <p:nvPr/>
        </p:nvSpPr>
        <p:spPr>
          <a:xfrm>
            <a:off x="2508920" y="-157725"/>
            <a:ext cx="6722387" cy="2207655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1"/>
          <p:cNvSpPr/>
          <p:nvPr/>
        </p:nvSpPr>
        <p:spPr>
          <a:xfrm>
            <a:off x="2215225" y="597322"/>
            <a:ext cx="1286584" cy="118023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1" name="Google Shape;2401;p11"/>
          <p:cNvGrpSpPr/>
          <p:nvPr/>
        </p:nvGrpSpPr>
        <p:grpSpPr>
          <a:xfrm>
            <a:off x="521298" y="1874930"/>
            <a:ext cx="5942325" cy="3166544"/>
            <a:chOff x="1187675" y="2514750"/>
            <a:chExt cx="4045425" cy="2155725"/>
          </a:xfrm>
        </p:grpSpPr>
        <p:sp>
          <p:nvSpPr>
            <p:cNvPr id="2402" name="Google Shape;2402;p11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1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1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1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1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1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1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1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1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1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1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1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1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1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1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1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1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1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1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1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1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1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1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1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1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1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1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1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1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1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1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1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1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1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1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1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1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1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1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1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1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1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1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1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1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1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1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1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1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1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1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1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1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1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1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1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1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1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1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1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1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1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1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1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1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1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1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1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9" name="Google Shape;2549;p11"/>
          <p:cNvPicPr preferRelativeResize="0"/>
          <p:nvPr/>
        </p:nvPicPr>
        <p:blipFill rotWithShape="1">
          <a:blip r:embed="rId2">
            <a:alphaModFix/>
          </a:blip>
          <a:srcRect b="32202" l="43469" r="3480" t="38206"/>
          <a:stretch/>
        </p:blipFill>
        <p:spPr>
          <a:xfrm flipH="1">
            <a:off x="2677950" y="3932150"/>
            <a:ext cx="6466050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0" name="Google Shape;2550;p11"/>
          <p:cNvSpPr txBox="1"/>
          <p:nvPr>
            <p:ph hasCustomPrompt="1" type="title"/>
          </p:nvPr>
        </p:nvSpPr>
        <p:spPr>
          <a:xfrm>
            <a:off x="2660175" y="2413300"/>
            <a:ext cx="5100300" cy="14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1" name="Google Shape;2551;p11"/>
          <p:cNvSpPr txBox="1"/>
          <p:nvPr>
            <p:ph idx="1" type="body"/>
          </p:nvPr>
        </p:nvSpPr>
        <p:spPr>
          <a:xfrm>
            <a:off x="2625225" y="4244775"/>
            <a:ext cx="51702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13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2555" name="Google Shape;2555;p13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3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3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3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3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3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3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3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3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3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3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3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3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3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3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3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3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3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3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3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3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3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3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3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3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3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3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3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3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3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3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3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3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3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3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3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3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3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3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3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3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3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3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3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3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3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3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3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3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3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3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3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3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3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3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3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3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3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3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3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3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3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3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3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3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3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3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3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3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3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3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3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3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3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3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3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3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3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3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3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3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3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3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3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3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3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3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3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3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3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3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3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3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3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3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3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3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3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3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3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3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3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3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3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3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3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3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3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3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3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3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3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3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3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3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3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3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3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3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3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3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3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3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3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3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3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3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3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3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3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3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3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3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3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3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3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3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3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3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21" name="Google Shape;2721;p13"/>
          <p:cNvPicPr preferRelativeResize="0"/>
          <p:nvPr/>
        </p:nvPicPr>
        <p:blipFill rotWithShape="1">
          <a:blip r:embed="rId2">
            <a:alphaModFix/>
          </a:blip>
          <a:srcRect b="32241" l="0" r="15497" t="36159"/>
          <a:stretch/>
        </p:blipFill>
        <p:spPr>
          <a:xfrm>
            <a:off x="3330925" y="897250"/>
            <a:ext cx="58130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3"/>
          <p:cNvSpPr/>
          <p:nvPr/>
        </p:nvSpPr>
        <p:spPr>
          <a:xfrm rot="-880061">
            <a:off x="4668848" y="3233511"/>
            <a:ext cx="969890" cy="88972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3"/>
          <p:cNvSpPr/>
          <p:nvPr/>
        </p:nvSpPr>
        <p:spPr>
          <a:xfrm rot="-2185908">
            <a:off x="4668828" y="1397910"/>
            <a:ext cx="969919" cy="88974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3"/>
          <p:cNvSpPr/>
          <p:nvPr/>
        </p:nvSpPr>
        <p:spPr>
          <a:xfrm flipH="1" rot="-6687032">
            <a:off x="1203580" y="3233489"/>
            <a:ext cx="969925" cy="88975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3"/>
          <p:cNvSpPr/>
          <p:nvPr/>
        </p:nvSpPr>
        <p:spPr>
          <a:xfrm rot="-443803">
            <a:off x="1203587" y="1397912"/>
            <a:ext cx="969929" cy="88975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3"/>
          <p:cNvSpPr/>
          <p:nvPr/>
        </p:nvSpPr>
        <p:spPr>
          <a:xfrm flipH="1" rot="10800000">
            <a:off x="5421975" y="1556439"/>
            <a:ext cx="3860464" cy="3664099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3"/>
          <p:cNvSpPr/>
          <p:nvPr/>
        </p:nvSpPr>
        <p:spPr>
          <a:xfrm>
            <a:off x="7247575" y="273537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3"/>
          <p:cNvSpPr txBox="1"/>
          <p:nvPr>
            <p:ph type="title"/>
          </p:nvPr>
        </p:nvSpPr>
        <p:spPr>
          <a:xfrm>
            <a:off x="2226750" y="1556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29" name="Google Shape;2729;p13"/>
          <p:cNvSpPr txBox="1"/>
          <p:nvPr>
            <p:ph idx="2" type="title"/>
          </p:nvPr>
        </p:nvSpPr>
        <p:spPr>
          <a:xfrm>
            <a:off x="5681450" y="1556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30" name="Google Shape;2730;p13"/>
          <p:cNvSpPr txBox="1"/>
          <p:nvPr>
            <p:ph idx="3" type="title"/>
          </p:nvPr>
        </p:nvSpPr>
        <p:spPr>
          <a:xfrm>
            <a:off x="2226750" y="33920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31" name="Google Shape;2731;p13"/>
          <p:cNvSpPr txBox="1"/>
          <p:nvPr>
            <p:ph idx="4" type="title"/>
          </p:nvPr>
        </p:nvSpPr>
        <p:spPr>
          <a:xfrm>
            <a:off x="5681450" y="33920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32" name="Google Shape;2732;p13"/>
          <p:cNvSpPr txBox="1"/>
          <p:nvPr>
            <p:ph idx="1" type="subTitle"/>
          </p:nvPr>
        </p:nvSpPr>
        <p:spPr>
          <a:xfrm>
            <a:off x="2226750" y="22495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3" name="Google Shape;2733;p13"/>
          <p:cNvSpPr txBox="1"/>
          <p:nvPr>
            <p:ph idx="5" type="subTitle"/>
          </p:nvPr>
        </p:nvSpPr>
        <p:spPr>
          <a:xfrm>
            <a:off x="5681450" y="22495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4" name="Google Shape;2734;p13"/>
          <p:cNvSpPr txBox="1"/>
          <p:nvPr>
            <p:ph idx="6" type="subTitle"/>
          </p:nvPr>
        </p:nvSpPr>
        <p:spPr>
          <a:xfrm>
            <a:off x="2226750" y="406870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5" name="Google Shape;2735;p13"/>
          <p:cNvSpPr txBox="1"/>
          <p:nvPr>
            <p:ph idx="7" type="subTitle"/>
          </p:nvPr>
        </p:nvSpPr>
        <p:spPr>
          <a:xfrm>
            <a:off x="5681450" y="406870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6" name="Google Shape;2736;p13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1"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8" name="Google Shape;2738;p14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2739" name="Google Shape;2739;p14"/>
            <p:cNvSpPr/>
            <p:nvPr/>
          </p:nvSpPr>
          <p:spPr>
            <a:xfrm>
              <a:off x="1189699" y="233950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3468732" y="239991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4193151" y="23999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4416814" y="243011"/>
              <a:ext cx="50412" cy="41351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5489821" y="234947"/>
              <a:ext cx="43374" cy="62494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953414" y="253100"/>
              <a:ext cx="37303" cy="43344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194743" y="261134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6965873" y="279287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1381133" y="298436"/>
              <a:ext cx="54429" cy="51409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3865707" y="303450"/>
              <a:ext cx="13109" cy="26248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4731180" y="317556"/>
              <a:ext cx="31262" cy="30265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6134652" y="319579"/>
              <a:ext cx="69562" cy="44371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4431916" y="322600"/>
              <a:ext cx="23228" cy="19180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3908023" y="329667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4685813" y="336705"/>
              <a:ext cx="17187" cy="22201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3304511" y="337732"/>
              <a:ext cx="62494" cy="66511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4918567" y="35283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5977469" y="368963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4784551" y="414300"/>
              <a:ext cx="4078" cy="504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7324549" y="408259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4513528" y="424358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7284257" y="416293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3892891" y="423361"/>
              <a:ext cx="17156" cy="20177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7317481" y="432423"/>
              <a:ext cx="5074" cy="5074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2251651" y="431426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3693422" y="425385"/>
              <a:ext cx="24194" cy="18153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5907969" y="424358"/>
              <a:ext cx="54429" cy="58477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3349848" y="455589"/>
              <a:ext cx="17156" cy="14136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3400229" y="464681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3037506" y="445531"/>
              <a:ext cx="32289" cy="54429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3273280" y="467701"/>
              <a:ext cx="17156" cy="2217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4446021" y="458610"/>
              <a:ext cx="74606" cy="73579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1810336" y="476762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3088883" y="481807"/>
              <a:ext cx="36306" cy="24194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1923179" y="540222"/>
              <a:ext cx="27245" cy="23228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5564395" y="552334"/>
              <a:ext cx="28242" cy="24194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1790190" y="561395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6413739" y="561395"/>
              <a:ext cx="65515" cy="51409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1292484" y="580544"/>
              <a:ext cx="26218" cy="191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340841" y="581541"/>
              <a:ext cx="31262" cy="34283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6329107" y="58456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2017900" y="592626"/>
              <a:ext cx="31262" cy="26218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1243100" y="615793"/>
              <a:ext cx="36306" cy="18183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1830482" y="626878"/>
              <a:ext cx="17156" cy="19180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4056114" y="653065"/>
              <a:ext cx="22201" cy="20177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2159951" y="65810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1848635" y="677259"/>
              <a:ext cx="20177" cy="14136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3028444" y="652068"/>
              <a:ext cx="134020" cy="100794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4019839" y="698402"/>
              <a:ext cx="15163" cy="19180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1742830" y="71552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1636027" y="719575"/>
              <a:ext cx="23228" cy="20177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1875819" y="728636"/>
              <a:ext cx="23228" cy="24224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1331780" y="715528"/>
              <a:ext cx="95720" cy="85692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3278324" y="754823"/>
              <a:ext cx="26218" cy="18183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1203804" y="764912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4303971" y="76189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1955437" y="767932"/>
              <a:ext cx="35279" cy="29238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5643983" y="763915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6094359" y="796143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3445565" y="817316"/>
              <a:ext cx="40324" cy="23197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1681364" y="826377"/>
              <a:ext cx="34313" cy="2721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1610837" y="841479"/>
              <a:ext cx="32289" cy="26218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2880323" y="848547"/>
              <a:ext cx="23228" cy="17156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3851601" y="854588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2674813" y="854588"/>
              <a:ext cx="41320" cy="35279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1398259" y="885819"/>
              <a:ext cx="35310" cy="39327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4179046" y="881772"/>
              <a:ext cx="45368" cy="47392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6014771" y="892857"/>
              <a:ext cx="23197" cy="24224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5531140" y="897901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2523670" y="906962"/>
              <a:ext cx="23197" cy="20177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5962367" y="906962"/>
              <a:ext cx="31262" cy="25221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1190726" y="920071"/>
              <a:ext cx="29238" cy="27245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1308583" y="933180"/>
              <a:ext cx="29269" cy="29238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4753320" y="930159"/>
              <a:ext cx="63521" cy="56453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1216913" y="934177"/>
              <a:ext cx="89709" cy="115897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5486800" y="959367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6642446" y="959367"/>
              <a:ext cx="77627" cy="61497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4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4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4"/>
            <p:cNvSpPr/>
            <p:nvPr/>
          </p:nvSpPr>
          <p:spPr>
            <a:xfrm>
              <a:off x="2909560" y="1007724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4"/>
            <p:cNvSpPr/>
            <p:nvPr/>
          </p:nvSpPr>
          <p:spPr>
            <a:xfrm>
              <a:off x="1505062" y="1011741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4"/>
            <p:cNvSpPr/>
            <p:nvPr/>
          </p:nvSpPr>
          <p:spPr>
            <a:xfrm>
              <a:off x="1314624" y="1025847"/>
              <a:ext cx="22201" cy="18183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4"/>
            <p:cNvSpPr/>
            <p:nvPr/>
          </p:nvSpPr>
          <p:spPr>
            <a:xfrm>
              <a:off x="3302488" y="1061125"/>
              <a:ext cx="21204" cy="13139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4"/>
            <p:cNvSpPr/>
            <p:nvPr/>
          </p:nvSpPr>
          <p:spPr>
            <a:xfrm>
              <a:off x="1194743" y="1089336"/>
              <a:ext cx="27245" cy="20177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4"/>
            <p:cNvSpPr/>
            <p:nvPr/>
          </p:nvSpPr>
          <p:spPr>
            <a:xfrm>
              <a:off x="1945349" y="1089336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4"/>
            <p:cNvSpPr/>
            <p:nvPr/>
          </p:nvSpPr>
          <p:spPr>
            <a:xfrm>
              <a:off x="3191668" y="1093353"/>
              <a:ext cx="24194" cy="17156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4"/>
            <p:cNvSpPr/>
            <p:nvPr/>
          </p:nvSpPr>
          <p:spPr>
            <a:xfrm>
              <a:off x="2447103" y="1110479"/>
              <a:ext cx="38300" cy="15163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4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4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4"/>
            <p:cNvSpPr/>
            <p:nvPr/>
          </p:nvSpPr>
          <p:spPr>
            <a:xfrm>
              <a:off x="2659680" y="1111506"/>
              <a:ext cx="60501" cy="51409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4"/>
            <p:cNvSpPr/>
            <p:nvPr/>
          </p:nvSpPr>
          <p:spPr>
            <a:xfrm>
              <a:off x="1728724" y="1118544"/>
              <a:ext cx="20177" cy="15163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4"/>
            <p:cNvSpPr/>
            <p:nvPr/>
          </p:nvSpPr>
          <p:spPr>
            <a:xfrm>
              <a:off x="7337658" y="1124584"/>
              <a:ext cx="26218" cy="22201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4"/>
            <p:cNvSpPr/>
            <p:nvPr/>
          </p:nvSpPr>
          <p:spPr>
            <a:xfrm>
              <a:off x="1676350" y="1133676"/>
              <a:ext cx="19150" cy="191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4"/>
            <p:cNvSpPr/>
            <p:nvPr/>
          </p:nvSpPr>
          <p:spPr>
            <a:xfrm>
              <a:off x="4516548" y="1141741"/>
              <a:ext cx="27245" cy="2721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4"/>
            <p:cNvSpPr/>
            <p:nvPr/>
          </p:nvSpPr>
          <p:spPr>
            <a:xfrm>
              <a:off x="1853679" y="1135669"/>
              <a:ext cx="54429" cy="53433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4"/>
            <p:cNvSpPr/>
            <p:nvPr/>
          </p:nvSpPr>
          <p:spPr>
            <a:xfrm>
              <a:off x="1671306" y="1157839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4"/>
            <p:cNvSpPr/>
            <p:nvPr/>
          </p:nvSpPr>
          <p:spPr>
            <a:xfrm>
              <a:off x="3658143" y="1167928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4"/>
            <p:cNvSpPr/>
            <p:nvPr/>
          </p:nvSpPr>
          <p:spPr>
            <a:xfrm>
              <a:off x="2391678" y="1211241"/>
              <a:ext cx="34283" cy="36306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4"/>
            <p:cNvSpPr/>
            <p:nvPr/>
          </p:nvSpPr>
          <p:spPr>
            <a:xfrm>
              <a:off x="4332182" y="1222326"/>
              <a:ext cx="32289" cy="28242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4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4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4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4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4"/>
            <p:cNvSpPr/>
            <p:nvPr/>
          </p:nvSpPr>
          <p:spPr>
            <a:xfrm>
              <a:off x="5410232" y="1236431"/>
              <a:ext cx="32289" cy="33286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4"/>
            <p:cNvSpPr/>
            <p:nvPr/>
          </p:nvSpPr>
          <p:spPr>
            <a:xfrm>
              <a:off x="1438552" y="1256577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4"/>
            <p:cNvSpPr/>
            <p:nvPr/>
          </p:nvSpPr>
          <p:spPr>
            <a:xfrm>
              <a:off x="4267695" y="1275727"/>
              <a:ext cx="36306" cy="41351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4"/>
            <p:cNvSpPr/>
            <p:nvPr/>
          </p:nvSpPr>
          <p:spPr>
            <a:xfrm>
              <a:off x="5302433" y="1290829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4"/>
            <p:cNvSpPr/>
            <p:nvPr/>
          </p:nvSpPr>
          <p:spPr>
            <a:xfrm>
              <a:off x="2575048" y="1294876"/>
              <a:ext cx="22201" cy="24194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4"/>
            <p:cNvSpPr/>
            <p:nvPr/>
          </p:nvSpPr>
          <p:spPr>
            <a:xfrm>
              <a:off x="4617310" y="1304934"/>
              <a:ext cx="29269" cy="29269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4"/>
            <p:cNvSpPr/>
            <p:nvPr/>
          </p:nvSpPr>
          <p:spPr>
            <a:xfrm>
              <a:off x="4959887" y="1308982"/>
              <a:ext cx="25221" cy="27245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4"/>
            <p:cNvSpPr/>
            <p:nvPr/>
          </p:nvSpPr>
          <p:spPr>
            <a:xfrm>
              <a:off x="2168015" y="1306958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4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4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4"/>
            <p:cNvSpPr/>
            <p:nvPr/>
          </p:nvSpPr>
          <p:spPr>
            <a:xfrm>
              <a:off x="4422855" y="1321064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4"/>
            <p:cNvSpPr/>
            <p:nvPr/>
          </p:nvSpPr>
          <p:spPr>
            <a:xfrm>
              <a:off x="1676350" y="1317046"/>
              <a:ext cx="45368" cy="45368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4"/>
            <p:cNvSpPr/>
            <p:nvPr/>
          </p:nvSpPr>
          <p:spPr>
            <a:xfrm>
              <a:off x="1465766" y="1312002"/>
              <a:ext cx="78624" cy="127979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4"/>
            <p:cNvSpPr/>
            <p:nvPr/>
          </p:nvSpPr>
          <p:spPr>
            <a:xfrm>
              <a:off x="4157873" y="1349274"/>
              <a:ext cx="14136" cy="15163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4"/>
            <p:cNvSpPr/>
            <p:nvPr/>
          </p:nvSpPr>
          <p:spPr>
            <a:xfrm>
              <a:off x="2208308" y="135733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4"/>
            <p:cNvSpPr/>
            <p:nvPr/>
          </p:nvSpPr>
          <p:spPr>
            <a:xfrm>
              <a:off x="3395185" y="1361356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4"/>
            <p:cNvSpPr/>
            <p:nvPr/>
          </p:nvSpPr>
          <p:spPr>
            <a:xfrm>
              <a:off x="3666208" y="136238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4"/>
            <p:cNvSpPr/>
            <p:nvPr/>
          </p:nvSpPr>
          <p:spPr>
            <a:xfrm>
              <a:off x="3146332" y="1355315"/>
              <a:ext cx="22201" cy="32289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4"/>
            <p:cNvSpPr/>
            <p:nvPr/>
          </p:nvSpPr>
          <p:spPr>
            <a:xfrm>
              <a:off x="1733768" y="1392618"/>
              <a:ext cx="15133" cy="15133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4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4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4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4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4"/>
            <p:cNvSpPr/>
            <p:nvPr/>
          </p:nvSpPr>
          <p:spPr>
            <a:xfrm>
              <a:off x="6630364" y="1393614"/>
              <a:ext cx="39327" cy="54429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4"/>
            <p:cNvSpPr/>
            <p:nvPr/>
          </p:nvSpPr>
          <p:spPr>
            <a:xfrm>
              <a:off x="3381079" y="1422822"/>
              <a:ext cx="31262" cy="21204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4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4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4"/>
            <p:cNvSpPr/>
            <p:nvPr/>
          </p:nvSpPr>
          <p:spPr>
            <a:xfrm>
              <a:off x="2075318" y="1431883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4"/>
            <p:cNvSpPr/>
            <p:nvPr/>
          </p:nvSpPr>
          <p:spPr>
            <a:xfrm>
              <a:off x="3182607" y="1447015"/>
              <a:ext cx="68535" cy="574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4"/>
            <p:cNvSpPr/>
            <p:nvPr/>
          </p:nvSpPr>
          <p:spPr>
            <a:xfrm>
              <a:off x="1725704" y="1458100"/>
              <a:ext cx="21204" cy="37303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4"/>
            <p:cNvSpPr/>
            <p:nvPr/>
          </p:nvSpPr>
          <p:spPr>
            <a:xfrm>
              <a:off x="2865220" y="1464141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4"/>
            <p:cNvSpPr/>
            <p:nvPr/>
          </p:nvSpPr>
          <p:spPr>
            <a:xfrm>
              <a:off x="4422855" y="1499390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4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4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4"/>
            <p:cNvSpPr/>
            <p:nvPr/>
          </p:nvSpPr>
          <p:spPr>
            <a:xfrm>
              <a:off x="5051557" y="1504434"/>
              <a:ext cx="23197" cy="18183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4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4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4"/>
            <p:cNvSpPr/>
            <p:nvPr/>
          </p:nvSpPr>
          <p:spPr>
            <a:xfrm>
              <a:off x="1454681" y="1520563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4"/>
            <p:cNvSpPr/>
            <p:nvPr/>
          </p:nvSpPr>
          <p:spPr>
            <a:xfrm>
              <a:off x="4956866" y="1526604"/>
              <a:ext cx="16129" cy="17156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4"/>
            <p:cNvSpPr/>
            <p:nvPr/>
          </p:nvSpPr>
          <p:spPr>
            <a:xfrm>
              <a:off x="1885907" y="1529624"/>
              <a:ext cx="52436" cy="49415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4"/>
            <p:cNvSpPr/>
            <p:nvPr/>
          </p:nvSpPr>
          <p:spPr>
            <a:xfrm>
              <a:off x="3555388" y="1529624"/>
              <a:ext cx="28242" cy="24224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4"/>
            <p:cNvSpPr/>
            <p:nvPr/>
          </p:nvSpPr>
          <p:spPr>
            <a:xfrm>
              <a:off x="5245015" y="1537689"/>
              <a:ext cx="33256" cy="42347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4"/>
            <p:cNvSpPr/>
            <p:nvPr/>
          </p:nvSpPr>
          <p:spPr>
            <a:xfrm>
              <a:off x="6085298" y="1536692"/>
              <a:ext cx="62494" cy="51409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4"/>
            <p:cNvSpPr/>
            <p:nvPr/>
          </p:nvSpPr>
          <p:spPr>
            <a:xfrm>
              <a:off x="3540256" y="1550798"/>
              <a:ext cx="23228" cy="28242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4"/>
            <p:cNvSpPr/>
            <p:nvPr/>
          </p:nvSpPr>
          <p:spPr>
            <a:xfrm>
              <a:off x="3424392" y="1559859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4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4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4"/>
            <p:cNvSpPr/>
            <p:nvPr/>
          </p:nvSpPr>
          <p:spPr>
            <a:xfrm>
              <a:off x="2140801" y="1584022"/>
              <a:ext cx="27245" cy="27245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4"/>
            <p:cNvSpPr/>
            <p:nvPr/>
          </p:nvSpPr>
          <p:spPr>
            <a:xfrm>
              <a:off x="5270205" y="1590093"/>
              <a:ext cx="50382" cy="42347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4"/>
            <p:cNvSpPr/>
            <p:nvPr/>
          </p:nvSpPr>
          <p:spPr>
            <a:xfrm>
              <a:off x="1822418" y="1607219"/>
              <a:ext cx="44371" cy="62494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4"/>
            <p:cNvSpPr/>
            <p:nvPr/>
          </p:nvSpPr>
          <p:spPr>
            <a:xfrm>
              <a:off x="4618337" y="1611236"/>
              <a:ext cx="43344" cy="43344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4"/>
            <p:cNvSpPr/>
            <p:nvPr/>
          </p:nvSpPr>
          <p:spPr>
            <a:xfrm>
              <a:off x="1699517" y="1630386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4"/>
            <p:cNvSpPr/>
            <p:nvPr/>
          </p:nvSpPr>
          <p:spPr>
            <a:xfrm>
              <a:off x="3286359" y="1652556"/>
              <a:ext cx="20207" cy="20177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4"/>
            <p:cNvSpPr/>
            <p:nvPr/>
          </p:nvSpPr>
          <p:spPr>
            <a:xfrm>
              <a:off x="1409344" y="1657570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4"/>
            <p:cNvSpPr/>
            <p:nvPr/>
          </p:nvSpPr>
          <p:spPr>
            <a:xfrm>
              <a:off x="4391624" y="1661617"/>
              <a:ext cx="40324" cy="47392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4"/>
            <p:cNvSpPr/>
            <p:nvPr/>
          </p:nvSpPr>
          <p:spPr>
            <a:xfrm>
              <a:off x="2256665" y="1659593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4"/>
            <p:cNvSpPr/>
            <p:nvPr/>
          </p:nvSpPr>
          <p:spPr>
            <a:xfrm>
              <a:off x="2756425" y="1661617"/>
              <a:ext cx="27215" cy="23197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4"/>
            <p:cNvSpPr/>
            <p:nvPr/>
          </p:nvSpPr>
          <p:spPr>
            <a:xfrm>
              <a:off x="1241076" y="1683787"/>
              <a:ext cx="26248" cy="14136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4"/>
            <p:cNvSpPr/>
            <p:nvPr/>
          </p:nvSpPr>
          <p:spPr>
            <a:xfrm>
              <a:off x="2659680" y="1681763"/>
              <a:ext cx="48388" cy="47392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4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4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4"/>
            <p:cNvSpPr/>
            <p:nvPr/>
          </p:nvSpPr>
          <p:spPr>
            <a:xfrm>
              <a:off x="1522187" y="1696866"/>
              <a:ext cx="24224" cy="14136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4"/>
            <p:cNvSpPr/>
            <p:nvPr/>
          </p:nvSpPr>
          <p:spPr>
            <a:xfrm>
              <a:off x="1716642" y="1710971"/>
              <a:ext cx="14136" cy="10119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4"/>
            <p:cNvSpPr/>
            <p:nvPr/>
          </p:nvSpPr>
          <p:spPr>
            <a:xfrm>
              <a:off x="4697925" y="1709974"/>
              <a:ext cx="13109" cy="29238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4"/>
            <p:cNvSpPr/>
            <p:nvPr/>
          </p:nvSpPr>
          <p:spPr>
            <a:xfrm>
              <a:off x="1664238" y="1730120"/>
              <a:ext cx="8095" cy="8095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4"/>
            <p:cNvSpPr/>
            <p:nvPr/>
          </p:nvSpPr>
          <p:spPr>
            <a:xfrm>
              <a:off x="3816323" y="1725076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4"/>
            <p:cNvSpPr/>
            <p:nvPr/>
          </p:nvSpPr>
          <p:spPr>
            <a:xfrm>
              <a:off x="3307532" y="1738185"/>
              <a:ext cx="44371" cy="50412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4"/>
            <p:cNvSpPr/>
            <p:nvPr/>
          </p:nvSpPr>
          <p:spPr>
            <a:xfrm>
              <a:off x="1354946" y="174322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4"/>
            <p:cNvSpPr/>
            <p:nvPr/>
          </p:nvSpPr>
          <p:spPr>
            <a:xfrm>
              <a:off x="4374498" y="1743229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4"/>
            <p:cNvSpPr/>
            <p:nvPr/>
          </p:nvSpPr>
          <p:spPr>
            <a:xfrm>
              <a:off x="1586673" y="1755311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4"/>
            <p:cNvSpPr/>
            <p:nvPr/>
          </p:nvSpPr>
          <p:spPr>
            <a:xfrm>
              <a:off x="5510994" y="1766396"/>
              <a:ext cx="26218" cy="12112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4"/>
            <p:cNvSpPr/>
            <p:nvPr/>
          </p:nvSpPr>
          <p:spPr>
            <a:xfrm>
              <a:off x="3778054" y="1760355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4"/>
            <p:cNvSpPr/>
            <p:nvPr/>
          </p:nvSpPr>
          <p:spPr>
            <a:xfrm>
              <a:off x="5108975" y="1771440"/>
              <a:ext cx="17187" cy="20177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4"/>
            <p:cNvSpPr/>
            <p:nvPr/>
          </p:nvSpPr>
          <p:spPr>
            <a:xfrm>
              <a:off x="6183009" y="1771440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4"/>
            <p:cNvSpPr/>
            <p:nvPr/>
          </p:nvSpPr>
          <p:spPr>
            <a:xfrm>
              <a:off x="6001662" y="1767393"/>
              <a:ext cx="27245" cy="56453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4"/>
            <p:cNvSpPr/>
            <p:nvPr/>
          </p:nvSpPr>
          <p:spPr>
            <a:xfrm>
              <a:off x="3141287" y="1785545"/>
              <a:ext cx="48388" cy="4132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4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4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4"/>
            <p:cNvSpPr/>
            <p:nvPr/>
          </p:nvSpPr>
          <p:spPr>
            <a:xfrm>
              <a:off x="5280263" y="1803668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4"/>
            <p:cNvSpPr/>
            <p:nvPr/>
          </p:nvSpPr>
          <p:spPr>
            <a:xfrm>
              <a:off x="1245124" y="1818800"/>
              <a:ext cx="29238" cy="29238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4"/>
            <p:cNvSpPr/>
            <p:nvPr/>
          </p:nvSpPr>
          <p:spPr>
            <a:xfrm>
              <a:off x="3576531" y="1829885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4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4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4"/>
            <p:cNvSpPr/>
            <p:nvPr/>
          </p:nvSpPr>
          <p:spPr>
            <a:xfrm>
              <a:off x="2846071" y="1839943"/>
              <a:ext cx="56453" cy="44371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4"/>
            <p:cNvSpPr/>
            <p:nvPr/>
          </p:nvSpPr>
          <p:spPr>
            <a:xfrm>
              <a:off x="1455678" y="1859093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4"/>
            <p:cNvSpPr/>
            <p:nvPr/>
          </p:nvSpPr>
          <p:spPr>
            <a:xfrm>
              <a:off x="2428950" y="1870178"/>
              <a:ext cx="24224" cy="22201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4"/>
            <p:cNvSpPr/>
            <p:nvPr/>
          </p:nvSpPr>
          <p:spPr>
            <a:xfrm>
              <a:off x="5586565" y="1906453"/>
              <a:ext cx="8095" cy="9092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4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4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4"/>
            <p:cNvSpPr/>
            <p:nvPr/>
          </p:nvSpPr>
          <p:spPr>
            <a:xfrm>
              <a:off x="1494973" y="1936658"/>
              <a:ext cx="54460" cy="67538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4"/>
            <p:cNvSpPr/>
            <p:nvPr/>
          </p:nvSpPr>
          <p:spPr>
            <a:xfrm>
              <a:off x="3898962" y="1906453"/>
              <a:ext cx="148125" cy="101791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4"/>
            <p:cNvSpPr/>
            <p:nvPr/>
          </p:nvSpPr>
          <p:spPr>
            <a:xfrm>
              <a:off x="4868187" y="1937685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4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4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4"/>
            <p:cNvSpPr/>
            <p:nvPr/>
          </p:nvSpPr>
          <p:spPr>
            <a:xfrm>
              <a:off x="1451660" y="1951790"/>
              <a:ext cx="23197" cy="18153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4"/>
            <p:cNvSpPr/>
            <p:nvPr/>
          </p:nvSpPr>
          <p:spPr>
            <a:xfrm>
              <a:off x="6380484" y="1966892"/>
              <a:ext cx="21204" cy="16160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4"/>
            <p:cNvSpPr/>
            <p:nvPr/>
          </p:nvSpPr>
          <p:spPr>
            <a:xfrm>
              <a:off x="7280209" y="1991086"/>
              <a:ext cx="23197" cy="25221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4"/>
            <p:cNvSpPr/>
            <p:nvPr/>
          </p:nvSpPr>
          <p:spPr>
            <a:xfrm>
              <a:off x="1796231" y="1985045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4"/>
            <p:cNvSpPr/>
            <p:nvPr/>
          </p:nvSpPr>
          <p:spPr>
            <a:xfrm>
              <a:off x="4643497" y="1993079"/>
              <a:ext cx="22201" cy="24224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4"/>
            <p:cNvSpPr/>
            <p:nvPr/>
          </p:nvSpPr>
          <p:spPr>
            <a:xfrm>
              <a:off x="2627452" y="200821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4"/>
            <p:cNvSpPr/>
            <p:nvPr/>
          </p:nvSpPr>
          <p:spPr>
            <a:xfrm>
              <a:off x="5781020" y="2002171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4"/>
            <p:cNvSpPr/>
            <p:nvPr/>
          </p:nvSpPr>
          <p:spPr>
            <a:xfrm>
              <a:off x="3911043" y="2016276"/>
              <a:ext cx="23197" cy="2117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4"/>
            <p:cNvSpPr/>
            <p:nvPr/>
          </p:nvSpPr>
          <p:spPr>
            <a:xfrm>
              <a:off x="5907969" y="202029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4"/>
            <p:cNvSpPr/>
            <p:nvPr/>
          </p:nvSpPr>
          <p:spPr>
            <a:xfrm>
              <a:off x="4357372" y="1997127"/>
              <a:ext cx="74576" cy="77597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4"/>
            <p:cNvSpPr/>
            <p:nvPr/>
          </p:nvSpPr>
          <p:spPr>
            <a:xfrm>
              <a:off x="2525694" y="2021290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4"/>
            <p:cNvSpPr/>
            <p:nvPr/>
          </p:nvSpPr>
          <p:spPr>
            <a:xfrm>
              <a:off x="4108519" y="2038416"/>
              <a:ext cx="15133" cy="15163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4"/>
            <p:cNvSpPr/>
            <p:nvPr/>
          </p:nvSpPr>
          <p:spPr>
            <a:xfrm>
              <a:off x="6227349" y="2031378"/>
              <a:ext cx="18153" cy="16160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4"/>
            <p:cNvSpPr/>
            <p:nvPr/>
          </p:nvSpPr>
          <p:spPr>
            <a:xfrm>
              <a:off x="2030978" y="2037419"/>
              <a:ext cx="18183" cy="21204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4"/>
            <p:cNvSpPr/>
            <p:nvPr/>
          </p:nvSpPr>
          <p:spPr>
            <a:xfrm>
              <a:off x="1277351" y="2048504"/>
              <a:ext cx="29269" cy="22201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4"/>
            <p:cNvSpPr/>
            <p:nvPr/>
          </p:nvSpPr>
          <p:spPr>
            <a:xfrm>
              <a:off x="6156822" y="2044487"/>
              <a:ext cx="15133" cy="3023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4"/>
            <p:cNvSpPr/>
            <p:nvPr/>
          </p:nvSpPr>
          <p:spPr>
            <a:xfrm>
              <a:off x="4312035" y="2043460"/>
              <a:ext cx="32259" cy="53433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4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4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4"/>
            <p:cNvSpPr/>
            <p:nvPr/>
          </p:nvSpPr>
          <p:spPr>
            <a:xfrm>
              <a:off x="2371532" y="2074691"/>
              <a:ext cx="16160" cy="18183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4"/>
            <p:cNvSpPr/>
            <p:nvPr/>
          </p:nvSpPr>
          <p:spPr>
            <a:xfrm>
              <a:off x="3326681" y="2072698"/>
              <a:ext cx="28242" cy="29238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4"/>
            <p:cNvSpPr/>
            <p:nvPr/>
          </p:nvSpPr>
          <p:spPr>
            <a:xfrm>
              <a:off x="7368889" y="2064633"/>
              <a:ext cx="10088" cy="31262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4"/>
            <p:cNvSpPr/>
            <p:nvPr/>
          </p:nvSpPr>
          <p:spPr>
            <a:xfrm>
              <a:off x="6791565" y="2103929"/>
              <a:ext cx="5074" cy="504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4"/>
            <p:cNvSpPr/>
            <p:nvPr/>
          </p:nvSpPr>
          <p:spPr>
            <a:xfrm>
              <a:off x="2342324" y="2108943"/>
              <a:ext cx="17156" cy="17187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4"/>
            <p:cNvSpPr/>
            <p:nvPr/>
          </p:nvSpPr>
          <p:spPr>
            <a:xfrm>
              <a:off x="1858693" y="2117007"/>
              <a:ext cx="17156" cy="22201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4"/>
            <p:cNvSpPr/>
            <p:nvPr/>
          </p:nvSpPr>
          <p:spPr>
            <a:xfrm>
              <a:off x="3847554" y="2119031"/>
              <a:ext cx="29269" cy="15133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4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4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4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4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4"/>
            <p:cNvSpPr/>
            <p:nvPr/>
          </p:nvSpPr>
          <p:spPr>
            <a:xfrm>
              <a:off x="4690857" y="2130116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4"/>
            <p:cNvSpPr/>
            <p:nvPr/>
          </p:nvSpPr>
          <p:spPr>
            <a:xfrm>
              <a:off x="4983053" y="2139177"/>
              <a:ext cx="5074" cy="407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4"/>
            <p:cNvSpPr/>
            <p:nvPr/>
          </p:nvSpPr>
          <p:spPr>
            <a:xfrm>
              <a:off x="6740187" y="2125072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4"/>
            <p:cNvSpPr/>
            <p:nvPr/>
          </p:nvSpPr>
          <p:spPr>
            <a:xfrm>
              <a:off x="4900445" y="2130116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4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4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4"/>
            <p:cNvSpPr/>
            <p:nvPr/>
          </p:nvSpPr>
          <p:spPr>
            <a:xfrm>
              <a:off x="4567956" y="2127096"/>
              <a:ext cx="45368" cy="58477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4"/>
            <p:cNvSpPr/>
            <p:nvPr/>
          </p:nvSpPr>
          <p:spPr>
            <a:xfrm>
              <a:off x="4665667" y="2127096"/>
              <a:ext cx="32289" cy="53433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4"/>
            <p:cNvSpPr/>
            <p:nvPr/>
          </p:nvSpPr>
          <p:spPr>
            <a:xfrm>
              <a:off x="2982111" y="2140204"/>
              <a:ext cx="45368" cy="44341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4"/>
            <p:cNvSpPr/>
            <p:nvPr/>
          </p:nvSpPr>
          <p:spPr>
            <a:xfrm>
              <a:off x="5944244" y="2176450"/>
              <a:ext cx="31262" cy="17156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4"/>
            <p:cNvSpPr/>
            <p:nvPr/>
          </p:nvSpPr>
          <p:spPr>
            <a:xfrm>
              <a:off x="2020920" y="2185541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4"/>
            <p:cNvSpPr/>
            <p:nvPr/>
          </p:nvSpPr>
          <p:spPr>
            <a:xfrm>
              <a:off x="1473830" y="2227857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4"/>
            <p:cNvSpPr/>
            <p:nvPr/>
          </p:nvSpPr>
          <p:spPr>
            <a:xfrm>
              <a:off x="2130743" y="2205687"/>
              <a:ext cx="33286" cy="53433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4"/>
            <p:cNvSpPr/>
            <p:nvPr/>
          </p:nvSpPr>
          <p:spPr>
            <a:xfrm>
              <a:off x="5369940" y="2251024"/>
              <a:ext cx="13139" cy="14136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4"/>
            <p:cNvSpPr/>
            <p:nvPr/>
          </p:nvSpPr>
          <p:spPr>
            <a:xfrm>
              <a:off x="5885799" y="2258062"/>
              <a:ext cx="29238" cy="24224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4"/>
            <p:cNvSpPr/>
            <p:nvPr/>
          </p:nvSpPr>
          <p:spPr>
            <a:xfrm>
              <a:off x="7054523" y="225202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4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4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4"/>
            <p:cNvSpPr/>
            <p:nvPr/>
          </p:nvSpPr>
          <p:spPr>
            <a:xfrm>
              <a:off x="6064125" y="2291317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4"/>
            <p:cNvSpPr/>
            <p:nvPr/>
          </p:nvSpPr>
          <p:spPr>
            <a:xfrm>
              <a:off x="5969404" y="2298384"/>
              <a:ext cx="24224" cy="16129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4"/>
            <p:cNvSpPr/>
            <p:nvPr/>
          </p:nvSpPr>
          <p:spPr>
            <a:xfrm>
              <a:off x="3376035" y="2315510"/>
              <a:ext cx="34283" cy="33256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4"/>
            <p:cNvSpPr/>
            <p:nvPr/>
          </p:nvSpPr>
          <p:spPr>
            <a:xfrm>
              <a:off x="2792670" y="2339674"/>
              <a:ext cx="50412" cy="37303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4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4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4"/>
            <p:cNvSpPr/>
            <p:nvPr/>
          </p:nvSpPr>
          <p:spPr>
            <a:xfrm>
              <a:off x="7016254" y="2342694"/>
              <a:ext cx="26218" cy="14136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4"/>
            <p:cNvSpPr/>
            <p:nvPr/>
          </p:nvSpPr>
          <p:spPr>
            <a:xfrm>
              <a:off x="6179988" y="2357826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4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4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4"/>
            <p:cNvSpPr/>
            <p:nvPr/>
          </p:nvSpPr>
          <p:spPr>
            <a:xfrm>
              <a:off x="7173407" y="2368911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4"/>
            <p:cNvSpPr/>
            <p:nvPr/>
          </p:nvSpPr>
          <p:spPr>
            <a:xfrm>
              <a:off x="6837898" y="2384014"/>
              <a:ext cx="9122" cy="9092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1866758" y="2397122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6373447" y="2450523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1640075" y="2467649"/>
              <a:ext cx="16160" cy="16129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2074321" y="2468646"/>
              <a:ext cx="29238" cy="22201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2889414" y="2468646"/>
              <a:ext cx="28242" cy="33286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1712625" y="2466622"/>
              <a:ext cx="52406" cy="56453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1506058" y="2491813"/>
              <a:ext cx="33286" cy="22201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1245124" y="2470670"/>
              <a:ext cx="87685" cy="142084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7477685" y="2530112"/>
              <a:ext cx="10119" cy="9092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6974935" y="2561343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1519167" y="2559319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1221957" y="2557296"/>
              <a:ext cx="22170" cy="32289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1271311" y="2574452"/>
              <a:ext cx="21204" cy="2217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7477685" y="2587530"/>
              <a:ext cx="10119" cy="18183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1553419" y="2589554"/>
              <a:ext cx="57450" cy="39327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1274331" y="2593571"/>
              <a:ext cx="22201" cy="35310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1433538" y="2592574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1690455" y="2596592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2014879" y="2593571"/>
              <a:ext cx="61467" cy="9375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6675701" y="2618761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1434535" y="2628850"/>
              <a:ext cx="25221" cy="12112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1950393" y="2627823"/>
              <a:ext cx="14136" cy="13139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6514501" y="2617765"/>
              <a:ext cx="62494" cy="64518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7054523" y="2631870"/>
              <a:ext cx="26218" cy="19180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2406810" y="2707441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2636514" y="2722544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1911098" y="2757822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6151778" y="2760843"/>
              <a:ext cx="40324" cy="6551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2225433" y="2770901"/>
              <a:ext cx="31262" cy="22201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7248978" y="276486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6351277" y="2830343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6588048" y="2839404"/>
              <a:ext cx="28242" cy="23228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5953305" y="2989550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7439416" y="3080223"/>
              <a:ext cx="32259" cy="25221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2215375" y="3129577"/>
              <a:ext cx="77597" cy="79651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6970918" y="3134621"/>
              <a:ext cx="38300" cy="25221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7402114" y="3153770"/>
              <a:ext cx="26248" cy="15133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7235869" y="3151747"/>
              <a:ext cx="48419" cy="38330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2096491" y="3189019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6454032" y="3224297"/>
              <a:ext cx="21204" cy="15133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1980628" y="3302889"/>
              <a:ext cx="24194" cy="2721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7386015" y="330893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7169390" y="3334120"/>
              <a:ext cx="33286" cy="2721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6570922" y="3360308"/>
              <a:ext cx="19150" cy="15133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7395076" y="3365352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7442436" y="3361334"/>
              <a:ext cx="14136" cy="3023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2238542" y="3404647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6568899" y="3398607"/>
              <a:ext cx="13139" cy="3023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1628990" y="3426817"/>
              <a:ext cx="31262" cy="33256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6404678" y="3445967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1831509" y="3494324"/>
              <a:ext cx="58447" cy="35279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2058192" y="3494324"/>
              <a:ext cx="24224" cy="26218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6576963" y="3496318"/>
              <a:ext cx="21174" cy="17156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1390195" y="349834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1466762" y="3526552"/>
              <a:ext cx="19180" cy="15133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1431514" y="3546698"/>
              <a:ext cx="31262" cy="50412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6530600" y="3545702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1408347" y="3551742"/>
              <a:ext cx="16129" cy="13139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1981625" y="3536640"/>
              <a:ext cx="45368" cy="72552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6445967" y="3546698"/>
              <a:ext cx="38330" cy="35310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1701540" y="3553766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6662592" y="357793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7143203" y="3591038"/>
              <a:ext cx="70559" cy="66542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7372906" y="362529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7351763" y="3636375"/>
              <a:ext cx="21174" cy="27245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6708956" y="3655524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2113617" y="3671654"/>
              <a:ext cx="34283" cy="3023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1557466" y="3698837"/>
              <a:ext cx="27215" cy="34283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1514123" y="3735113"/>
              <a:ext cx="34283" cy="22201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2083383" y="3744174"/>
              <a:ext cx="10119" cy="15163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7141179" y="3745201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4"/>
            <p:cNvSpPr/>
            <p:nvPr/>
          </p:nvSpPr>
          <p:spPr>
            <a:xfrm>
              <a:off x="6473181" y="3753235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4"/>
            <p:cNvSpPr/>
            <p:nvPr/>
          </p:nvSpPr>
          <p:spPr>
            <a:xfrm>
              <a:off x="1960451" y="3759306"/>
              <a:ext cx="11115" cy="32259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6568899" y="3781446"/>
              <a:ext cx="12112" cy="16160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1584650" y="3791534"/>
              <a:ext cx="17156" cy="24224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6723061" y="3803616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1531249" y="3806637"/>
              <a:ext cx="10119" cy="32289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2579095" y="1112503"/>
              <a:ext cx="18153" cy="22201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4"/>
            <p:cNvSpPr/>
            <p:nvPr/>
          </p:nvSpPr>
          <p:spPr>
            <a:xfrm>
              <a:off x="3279321" y="1331152"/>
              <a:ext cx="25221" cy="26218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4"/>
            <p:cNvSpPr/>
            <p:nvPr/>
          </p:nvSpPr>
          <p:spPr>
            <a:xfrm>
              <a:off x="4199192" y="1884283"/>
              <a:ext cx="29238" cy="18153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1651160" y="2378969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2854135" y="2406184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1645119" y="2552282"/>
              <a:ext cx="19150" cy="24194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1603799" y="2613717"/>
              <a:ext cx="50412" cy="22201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7352760" y="3636375"/>
              <a:ext cx="5074" cy="3051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7343699" y="363133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40" name="Google Shape;3140;p14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rot="10800000">
            <a:off x="4905050" y="855500"/>
            <a:ext cx="42479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4"/>
          <p:cNvSpPr/>
          <p:nvPr/>
        </p:nvSpPr>
        <p:spPr>
          <a:xfrm flipH="1">
            <a:off x="4807681" y="1546224"/>
            <a:ext cx="4564219" cy="3689462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4C113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14"/>
          <p:cNvSpPr/>
          <p:nvPr/>
        </p:nvSpPr>
        <p:spPr>
          <a:xfrm flipH="1" rot="10800000">
            <a:off x="2190925" y="2920882"/>
            <a:ext cx="7049308" cy="2315017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4" name="Google Shape;3144;p14"/>
          <p:cNvSpPr txBox="1"/>
          <p:nvPr>
            <p:ph idx="1" type="subTitle"/>
          </p:nvPr>
        </p:nvSpPr>
        <p:spPr>
          <a:xfrm>
            <a:off x="1163850" y="1796900"/>
            <a:ext cx="6816300" cy="21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7"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5"/>
          <p:cNvSpPr/>
          <p:nvPr/>
        </p:nvSpPr>
        <p:spPr>
          <a:xfrm rot="-118970">
            <a:off x="2601166" y="3915413"/>
            <a:ext cx="1184699" cy="108677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5"/>
          <p:cNvSpPr/>
          <p:nvPr/>
        </p:nvSpPr>
        <p:spPr>
          <a:xfrm rot="-118970">
            <a:off x="-84186" y="3079564"/>
            <a:ext cx="3963620" cy="2213597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8" name="Google Shape;3148;p15"/>
          <p:cNvPicPr preferRelativeResize="0"/>
          <p:nvPr/>
        </p:nvPicPr>
        <p:blipFill rotWithShape="1">
          <a:blip r:embed="rId2">
            <a:alphaModFix/>
          </a:blip>
          <a:srcRect b="32202" l="61063" r="3478" t="38206"/>
          <a:stretch/>
        </p:blipFill>
        <p:spPr>
          <a:xfrm>
            <a:off x="0" y="2794550"/>
            <a:ext cx="4411650" cy="24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9" name="Google Shape;3149;p15"/>
          <p:cNvGrpSpPr/>
          <p:nvPr/>
        </p:nvGrpSpPr>
        <p:grpSpPr>
          <a:xfrm>
            <a:off x="6807178" y="66561"/>
            <a:ext cx="2287618" cy="5040488"/>
            <a:chOff x="4385800" y="234775"/>
            <a:chExt cx="2017300" cy="4444875"/>
          </a:xfrm>
        </p:grpSpPr>
        <p:sp>
          <p:nvSpPr>
            <p:cNvPr id="3150" name="Google Shape;3150;p15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5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5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5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5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5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5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5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5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5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5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5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5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5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5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5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5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5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5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5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5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5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5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5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5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5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5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5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5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5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5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5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5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5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5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5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5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5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5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5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5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5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5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5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5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5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5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5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5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5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5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5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5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5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5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5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5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5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5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5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5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5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5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5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5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5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5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5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5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5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9" name="Google Shape;3379;p15"/>
          <p:cNvSpPr txBox="1"/>
          <p:nvPr>
            <p:ph type="title"/>
          </p:nvPr>
        </p:nvSpPr>
        <p:spPr>
          <a:xfrm>
            <a:off x="711725" y="1502700"/>
            <a:ext cx="3561000" cy="12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0" name="Google Shape;3380;p15"/>
          <p:cNvSpPr txBox="1"/>
          <p:nvPr>
            <p:ph idx="1" type="subTitle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_1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2" name="Google Shape;3382;p16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3383" name="Google Shape;3383;p16"/>
            <p:cNvSpPr/>
            <p:nvPr/>
          </p:nvSpPr>
          <p:spPr>
            <a:xfrm>
              <a:off x="1189699" y="233950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6"/>
            <p:cNvSpPr/>
            <p:nvPr/>
          </p:nvSpPr>
          <p:spPr>
            <a:xfrm>
              <a:off x="3468732" y="239991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6"/>
            <p:cNvSpPr/>
            <p:nvPr/>
          </p:nvSpPr>
          <p:spPr>
            <a:xfrm>
              <a:off x="4193151" y="23999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6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6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6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6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6"/>
            <p:cNvSpPr/>
            <p:nvPr/>
          </p:nvSpPr>
          <p:spPr>
            <a:xfrm>
              <a:off x="4416814" y="243011"/>
              <a:ext cx="50412" cy="41351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6"/>
            <p:cNvSpPr/>
            <p:nvPr/>
          </p:nvSpPr>
          <p:spPr>
            <a:xfrm>
              <a:off x="5489821" y="234947"/>
              <a:ext cx="43374" cy="62494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6"/>
            <p:cNvSpPr/>
            <p:nvPr/>
          </p:nvSpPr>
          <p:spPr>
            <a:xfrm>
              <a:off x="1953414" y="253100"/>
              <a:ext cx="37303" cy="43344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6"/>
            <p:cNvSpPr/>
            <p:nvPr/>
          </p:nvSpPr>
          <p:spPr>
            <a:xfrm>
              <a:off x="1194743" y="261134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6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6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6"/>
            <p:cNvSpPr/>
            <p:nvPr/>
          </p:nvSpPr>
          <p:spPr>
            <a:xfrm>
              <a:off x="6965873" y="279287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6"/>
            <p:cNvSpPr/>
            <p:nvPr/>
          </p:nvSpPr>
          <p:spPr>
            <a:xfrm>
              <a:off x="1381133" y="298436"/>
              <a:ext cx="54429" cy="51409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6"/>
            <p:cNvSpPr/>
            <p:nvPr/>
          </p:nvSpPr>
          <p:spPr>
            <a:xfrm>
              <a:off x="3865707" y="303450"/>
              <a:ext cx="13109" cy="26248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6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6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6"/>
            <p:cNvSpPr/>
            <p:nvPr/>
          </p:nvSpPr>
          <p:spPr>
            <a:xfrm>
              <a:off x="4731180" y="317556"/>
              <a:ext cx="31262" cy="30265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6"/>
            <p:cNvSpPr/>
            <p:nvPr/>
          </p:nvSpPr>
          <p:spPr>
            <a:xfrm>
              <a:off x="6134652" y="319579"/>
              <a:ext cx="69562" cy="44371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6"/>
            <p:cNvSpPr/>
            <p:nvPr/>
          </p:nvSpPr>
          <p:spPr>
            <a:xfrm>
              <a:off x="4431916" y="322600"/>
              <a:ext cx="23228" cy="19180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6"/>
            <p:cNvSpPr/>
            <p:nvPr/>
          </p:nvSpPr>
          <p:spPr>
            <a:xfrm>
              <a:off x="3908023" y="329667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6"/>
            <p:cNvSpPr/>
            <p:nvPr/>
          </p:nvSpPr>
          <p:spPr>
            <a:xfrm>
              <a:off x="4685813" y="336705"/>
              <a:ext cx="17187" cy="22201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6"/>
            <p:cNvSpPr/>
            <p:nvPr/>
          </p:nvSpPr>
          <p:spPr>
            <a:xfrm>
              <a:off x="3304511" y="337732"/>
              <a:ext cx="62494" cy="66511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6"/>
            <p:cNvSpPr/>
            <p:nvPr/>
          </p:nvSpPr>
          <p:spPr>
            <a:xfrm>
              <a:off x="4918567" y="35283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6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6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6"/>
            <p:cNvSpPr/>
            <p:nvPr/>
          </p:nvSpPr>
          <p:spPr>
            <a:xfrm>
              <a:off x="5977469" y="368963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6"/>
            <p:cNvSpPr/>
            <p:nvPr/>
          </p:nvSpPr>
          <p:spPr>
            <a:xfrm>
              <a:off x="4784551" y="414300"/>
              <a:ext cx="4078" cy="504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6"/>
            <p:cNvSpPr/>
            <p:nvPr/>
          </p:nvSpPr>
          <p:spPr>
            <a:xfrm>
              <a:off x="7324549" y="408259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6"/>
            <p:cNvSpPr/>
            <p:nvPr/>
          </p:nvSpPr>
          <p:spPr>
            <a:xfrm>
              <a:off x="4513528" y="424358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6"/>
            <p:cNvSpPr/>
            <p:nvPr/>
          </p:nvSpPr>
          <p:spPr>
            <a:xfrm>
              <a:off x="7284257" y="416293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6"/>
            <p:cNvSpPr/>
            <p:nvPr/>
          </p:nvSpPr>
          <p:spPr>
            <a:xfrm>
              <a:off x="3892891" y="423361"/>
              <a:ext cx="17156" cy="20177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6"/>
            <p:cNvSpPr/>
            <p:nvPr/>
          </p:nvSpPr>
          <p:spPr>
            <a:xfrm>
              <a:off x="7317481" y="432423"/>
              <a:ext cx="5074" cy="5074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6"/>
            <p:cNvSpPr/>
            <p:nvPr/>
          </p:nvSpPr>
          <p:spPr>
            <a:xfrm>
              <a:off x="2251651" y="431426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6"/>
            <p:cNvSpPr/>
            <p:nvPr/>
          </p:nvSpPr>
          <p:spPr>
            <a:xfrm>
              <a:off x="3693422" y="425385"/>
              <a:ext cx="24194" cy="18153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6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6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6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6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6"/>
            <p:cNvSpPr/>
            <p:nvPr/>
          </p:nvSpPr>
          <p:spPr>
            <a:xfrm>
              <a:off x="5907969" y="424358"/>
              <a:ext cx="54429" cy="58477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6"/>
            <p:cNvSpPr/>
            <p:nvPr/>
          </p:nvSpPr>
          <p:spPr>
            <a:xfrm>
              <a:off x="3349848" y="455589"/>
              <a:ext cx="17156" cy="14136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6"/>
            <p:cNvSpPr/>
            <p:nvPr/>
          </p:nvSpPr>
          <p:spPr>
            <a:xfrm>
              <a:off x="3400229" y="464681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6"/>
            <p:cNvSpPr/>
            <p:nvPr/>
          </p:nvSpPr>
          <p:spPr>
            <a:xfrm>
              <a:off x="3037506" y="445531"/>
              <a:ext cx="32289" cy="54429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6"/>
            <p:cNvSpPr/>
            <p:nvPr/>
          </p:nvSpPr>
          <p:spPr>
            <a:xfrm>
              <a:off x="3273280" y="467701"/>
              <a:ext cx="17156" cy="2217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6"/>
            <p:cNvSpPr/>
            <p:nvPr/>
          </p:nvSpPr>
          <p:spPr>
            <a:xfrm>
              <a:off x="4446021" y="458610"/>
              <a:ext cx="74606" cy="73579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6"/>
            <p:cNvSpPr/>
            <p:nvPr/>
          </p:nvSpPr>
          <p:spPr>
            <a:xfrm>
              <a:off x="1810336" y="476762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6"/>
            <p:cNvSpPr/>
            <p:nvPr/>
          </p:nvSpPr>
          <p:spPr>
            <a:xfrm>
              <a:off x="3088883" y="481807"/>
              <a:ext cx="36306" cy="24194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6"/>
            <p:cNvSpPr/>
            <p:nvPr/>
          </p:nvSpPr>
          <p:spPr>
            <a:xfrm>
              <a:off x="1923179" y="540222"/>
              <a:ext cx="27245" cy="23228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6"/>
            <p:cNvSpPr/>
            <p:nvPr/>
          </p:nvSpPr>
          <p:spPr>
            <a:xfrm>
              <a:off x="5564395" y="552334"/>
              <a:ext cx="28242" cy="24194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6"/>
            <p:cNvSpPr/>
            <p:nvPr/>
          </p:nvSpPr>
          <p:spPr>
            <a:xfrm>
              <a:off x="1790190" y="561395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6"/>
            <p:cNvSpPr/>
            <p:nvPr/>
          </p:nvSpPr>
          <p:spPr>
            <a:xfrm>
              <a:off x="6413739" y="561395"/>
              <a:ext cx="65515" cy="51409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6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6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6"/>
            <p:cNvSpPr/>
            <p:nvPr/>
          </p:nvSpPr>
          <p:spPr>
            <a:xfrm>
              <a:off x="1292484" y="580544"/>
              <a:ext cx="26218" cy="191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6"/>
            <p:cNvSpPr/>
            <p:nvPr/>
          </p:nvSpPr>
          <p:spPr>
            <a:xfrm>
              <a:off x="1340841" y="581541"/>
              <a:ext cx="31262" cy="34283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6"/>
            <p:cNvSpPr/>
            <p:nvPr/>
          </p:nvSpPr>
          <p:spPr>
            <a:xfrm>
              <a:off x="6329107" y="58456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6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6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6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6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6"/>
            <p:cNvSpPr/>
            <p:nvPr/>
          </p:nvSpPr>
          <p:spPr>
            <a:xfrm>
              <a:off x="2017900" y="592626"/>
              <a:ext cx="31262" cy="26218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6"/>
            <p:cNvSpPr/>
            <p:nvPr/>
          </p:nvSpPr>
          <p:spPr>
            <a:xfrm>
              <a:off x="1243100" y="615793"/>
              <a:ext cx="36306" cy="18183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6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6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6"/>
            <p:cNvSpPr/>
            <p:nvPr/>
          </p:nvSpPr>
          <p:spPr>
            <a:xfrm>
              <a:off x="1830482" y="626878"/>
              <a:ext cx="17156" cy="19180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6"/>
            <p:cNvSpPr/>
            <p:nvPr/>
          </p:nvSpPr>
          <p:spPr>
            <a:xfrm>
              <a:off x="4056114" y="653065"/>
              <a:ext cx="22201" cy="20177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6"/>
            <p:cNvSpPr/>
            <p:nvPr/>
          </p:nvSpPr>
          <p:spPr>
            <a:xfrm>
              <a:off x="2159951" y="65810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6"/>
            <p:cNvSpPr/>
            <p:nvPr/>
          </p:nvSpPr>
          <p:spPr>
            <a:xfrm>
              <a:off x="1848635" y="677259"/>
              <a:ext cx="20177" cy="14136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6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6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6"/>
            <p:cNvSpPr/>
            <p:nvPr/>
          </p:nvSpPr>
          <p:spPr>
            <a:xfrm>
              <a:off x="3028444" y="652068"/>
              <a:ext cx="134020" cy="100794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6"/>
            <p:cNvSpPr/>
            <p:nvPr/>
          </p:nvSpPr>
          <p:spPr>
            <a:xfrm>
              <a:off x="4019839" y="698402"/>
              <a:ext cx="15163" cy="19180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6"/>
            <p:cNvSpPr/>
            <p:nvPr/>
          </p:nvSpPr>
          <p:spPr>
            <a:xfrm>
              <a:off x="1742830" y="71552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6"/>
            <p:cNvSpPr/>
            <p:nvPr/>
          </p:nvSpPr>
          <p:spPr>
            <a:xfrm>
              <a:off x="1636027" y="719575"/>
              <a:ext cx="23228" cy="20177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6"/>
            <p:cNvSpPr/>
            <p:nvPr/>
          </p:nvSpPr>
          <p:spPr>
            <a:xfrm>
              <a:off x="1875819" y="728636"/>
              <a:ext cx="23228" cy="24224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6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6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6"/>
            <p:cNvSpPr/>
            <p:nvPr/>
          </p:nvSpPr>
          <p:spPr>
            <a:xfrm>
              <a:off x="1331780" y="715528"/>
              <a:ext cx="95720" cy="85692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6"/>
            <p:cNvSpPr/>
            <p:nvPr/>
          </p:nvSpPr>
          <p:spPr>
            <a:xfrm>
              <a:off x="3278324" y="754823"/>
              <a:ext cx="26218" cy="18183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6"/>
            <p:cNvSpPr/>
            <p:nvPr/>
          </p:nvSpPr>
          <p:spPr>
            <a:xfrm>
              <a:off x="1203804" y="764912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6"/>
            <p:cNvSpPr/>
            <p:nvPr/>
          </p:nvSpPr>
          <p:spPr>
            <a:xfrm>
              <a:off x="4303971" y="76189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6"/>
            <p:cNvSpPr/>
            <p:nvPr/>
          </p:nvSpPr>
          <p:spPr>
            <a:xfrm>
              <a:off x="1955437" y="767932"/>
              <a:ext cx="35279" cy="29238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6"/>
            <p:cNvSpPr/>
            <p:nvPr/>
          </p:nvSpPr>
          <p:spPr>
            <a:xfrm>
              <a:off x="5643983" y="763915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6"/>
            <p:cNvSpPr/>
            <p:nvPr/>
          </p:nvSpPr>
          <p:spPr>
            <a:xfrm>
              <a:off x="6094359" y="796143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6"/>
            <p:cNvSpPr/>
            <p:nvPr/>
          </p:nvSpPr>
          <p:spPr>
            <a:xfrm>
              <a:off x="3445565" y="817316"/>
              <a:ext cx="40324" cy="23197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6"/>
            <p:cNvSpPr/>
            <p:nvPr/>
          </p:nvSpPr>
          <p:spPr>
            <a:xfrm>
              <a:off x="1681364" y="826377"/>
              <a:ext cx="34313" cy="2721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6"/>
            <p:cNvSpPr/>
            <p:nvPr/>
          </p:nvSpPr>
          <p:spPr>
            <a:xfrm>
              <a:off x="1610837" y="841479"/>
              <a:ext cx="32289" cy="26218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6"/>
            <p:cNvSpPr/>
            <p:nvPr/>
          </p:nvSpPr>
          <p:spPr>
            <a:xfrm>
              <a:off x="2880323" y="848547"/>
              <a:ext cx="23228" cy="17156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6"/>
            <p:cNvSpPr/>
            <p:nvPr/>
          </p:nvSpPr>
          <p:spPr>
            <a:xfrm>
              <a:off x="3851601" y="854588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6"/>
            <p:cNvSpPr/>
            <p:nvPr/>
          </p:nvSpPr>
          <p:spPr>
            <a:xfrm>
              <a:off x="2674813" y="854588"/>
              <a:ext cx="41320" cy="35279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6"/>
            <p:cNvSpPr/>
            <p:nvPr/>
          </p:nvSpPr>
          <p:spPr>
            <a:xfrm>
              <a:off x="1398259" y="885819"/>
              <a:ext cx="35310" cy="39327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6"/>
            <p:cNvSpPr/>
            <p:nvPr/>
          </p:nvSpPr>
          <p:spPr>
            <a:xfrm>
              <a:off x="4179046" y="881772"/>
              <a:ext cx="45368" cy="47392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6"/>
            <p:cNvSpPr/>
            <p:nvPr/>
          </p:nvSpPr>
          <p:spPr>
            <a:xfrm>
              <a:off x="6014771" y="892857"/>
              <a:ext cx="23197" cy="24224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6"/>
            <p:cNvSpPr/>
            <p:nvPr/>
          </p:nvSpPr>
          <p:spPr>
            <a:xfrm>
              <a:off x="5531140" y="897901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6"/>
            <p:cNvSpPr/>
            <p:nvPr/>
          </p:nvSpPr>
          <p:spPr>
            <a:xfrm>
              <a:off x="2523670" y="906962"/>
              <a:ext cx="23197" cy="20177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6"/>
            <p:cNvSpPr/>
            <p:nvPr/>
          </p:nvSpPr>
          <p:spPr>
            <a:xfrm>
              <a:off x="5962367" y="906962"/>
              <a:ext cx="31262" cy="25221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6"/>
            <p:cNvSpPr/>
            <p:nvPr/>
          </p:nvSpPr>
          <p:spPr>
            <a:xfrm>
              <a:off x="1190726" y="920071"/>
              <a:ext cx="29238" cy="27245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6"/>
            <p:cNvSpPr/>
            <p:nvPr/>
          </p:nvSpPr>
          <p:spPr>
            <a:xfrm>
              <a:off x="1308583" y="933180"/>
              <a:ext cx="29269" cy="29238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6"/>
            <p:cNvSpPr/>
            <p:nvPr/>
          </p:nvSpPr>
          <p:spPr>
            <a:xfrm>
              <a:off x="4753320" y="930159"/>
              <a:ext cx="63521" cy="56453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6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6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6"/>
            <p:cNvSpPr/>
            <p:nvPr/>
          </p:nvSpPr>
          <p:spPr>
            <a:xfrm>
              <a:off x="1216913" y="934177"/>
              <a:ext cx="89709" cy="115897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6"/>
            <p:cNvSpPr/>
            <p:nvPr/>
          </p:nvSpPr>
          <p:spPr>
            <a:xfrm>
              <a:off x="5486800" y="959367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6"/>
            <p:cNvSpPr/>
            <p:nvPr/>
          </p:nvSpPr>
          <p:spPr>
            <a:xfrm>
              <a:off x="6642446" y="959367"/>
              <a:ext cx="77627" cy="61497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6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6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6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6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6"/>
            <p:cNvSpPr/>
            <p:nvPr/>
          </p:nvSpPr>
          <p:spPr>
            <a:xfrm>
              <a:off x="2909560" y="1007724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6"/>
            <p:cNvSpPr/>
            <p:nvPr/>
          </p:nvSpPr>
          <p:spPr>
            <a:xfrm>
              <a:off x="1505062" y="1011741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6"/>
            <p:cNvSpPr/>
            <p:nvPr/>
          </p:nvSpPr>
          <p:spPr>
            <a:xfrm>
              <a:off x="1314624" y="1025847"/>
              <a:ext cx="22201" cy="18183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6"/>
            <p:cNvSpPr/>
            <p:nvPr/>
          </p:nvSpPr>
          <p:spPr>
            <a:xfrm>
              <a:off x="3302488" y="1061125"/>
              <a:ext cx="21204" cy="13139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6"/>
            <p:cNvSpPr/>
            <p:nvPr/>
          </p:nvSpPr>
          <p:spPr>
            <a:xfrm>
              <a:off x="1194743" y="1089336"/>
              <a:ext cx="27245" cy="20177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6"/>
            <p:cNvSpPr/>
            <p:nvPr/>
          </p:nvSpPr>
          <p:spPr>
            <a:xfrm>
              <a:off x="1945349" y="1089336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6"/>
            <p:cNvSpPr/>
            <p:nvPr/>
          </p:nvSpPr>
          <p:spPr>
            <a:xfrm>
              <a:off x="3191668" y="1093353"/>
              <a:ext cx="24194" cy="17156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6"/>
            <p:cNvSpPr/>
            <p:nvPr/>
          </p:nvSpPr>
          <p:spPr>
            <a:xfrm>
              <a:off x="2447103" y="1110479"/>
              <a:ext cx="38300" cy="15163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6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6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6"/>
            <p:cNvSpPr/>
            <p:nvPr/>
          </p:nvSpPr>
          <p:spPr>
            <a:xfrm>
              <a:off x="2659680" y="1111506"/>
              <a:ext cx="60501" cy="51409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6"/>
            <p:cNvSpPr/>
            <p:nvPr/>
          </p:nvSpPr>
          <p:spPr>
            <a:xfrm>
              <a:off x="1728724" y="1118544"/>
              <a:ext cx="20177" cy="15163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6"/>
            <p:cNvSpPr/>
            <p:nvPr/>
          </p:nvSpPr>
          <p:spPr>
            <a:xfrm>
              <a:off x="7337658" y="1124584"/>
              <a:ext cx="26218" cy="22201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6"/>
            <p:cNvSpPr/>
            <p:nvPr/>
          </p:nvSpPr>
          <p:spPr>
            <a:xfrm>
              <a:off x="1676350" y="1133676"/>
              <a:ext cx="19150" cy="191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6"/>
            <p:cNvSpPr/>
            <p:nvPr/>
          </p:nvSpPr>
          <p:spPr>
            <a:xfrm>
              <a:off x="4516548" y="1141741"/>
              <a:ext cx="27245" cy="2721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6"/>
            <p:cNvSpPr/>
            <p:nvPr/>
          </p:nvSpPr>
          <p:spPr>
            <a:xfrm>
              <a:off x="1853679" y="1135669"/>
              <a:ext cx="54429" cy="53433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6"/>
            <p:cNvSpPr/>
            <p:nvPr/>
          </p:nvSpPr>
          <p:spPr>
            <a:xfrm>
              <a:off x="1671306" y="1157839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6"/>
            <p:cNvSpPr/>
            <p:nvPr/>
          </p:nvSpPr>
          <p:spPr>
            <a:xfrm>
              <a:off x="3658143" y="1167928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6"/>
            <p:cNvSpPr/>
            <p:nvPr/>
          </p:nvSpPr>
          <p:spPr>
            <a:xfrm>
              <a:off x="2391678" y="1211241"/>
              <a:ext cx="34283" cy="36306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6"/>
            <p:cNvSpPr/>
            <p:nvPr/>
          </p:nvSpPr>
          <p:spPr>
            <a:xfrm>
              <a:off x="4332182" y="1222326"/>
              <a:ext cx="32289" cy="28242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6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6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6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6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6"/>
            <p:cNvSpPr/>
            <p:nvPr/>
          </p:nvSpPr>
          <p:spPr>
            <a:xfrm>
              <a:off x="5410232" y="1236431"/>
              <a:ext cx="32289" cy="33286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6"/>
            <p:cNvSpPr/>
            <p:nvPr/>
          </p:nvSpPr>
          <p:spPr>
            <a:xfrm>
              <a:off x="1438552" y="1256577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6"/>
            <p:cNvSpPr/>
            <p:nvPr/>
          </p:nvSpPr>
          <p:spPr>
            <a:xfrm>
              <a:off x="4267695" y="1275727"/>
              <a:ext cx="36306" cy="41351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6"/>
            <p:cNvSpPr/>
            <p:nvPr/>
          </p:nvSpPr>
          <p:spPr>
            <a:xfrm>
              <a:off x="5302433" y="1290829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6"/>
            <p:cNvSpPr/>
            <p:nvPr/>
          </p:nvSpPr>
          <p:spPr>
            <a:xfrm>
              <a:off x="2575048" y="1294876"/>
              <a:ext cx="22201" cy="24194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6"/>
            <p:cNvSpPr/>
            <p:nvPr/>
          </p:nvSpPr>
          <p:spPr>
            <a:xfrm>
              <a:off x="4617310" y="1304934"/>
              <a:ext cx="29269" cy="29269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6"/>
            <p:cNvSpPr/>
            <p:nvPr/>
          </p:nvSpPr>
          <p:spPr>
            <a:xfrm>
              <a:off x="4959887" y="1308982"/>
              <a:ext cx="25221" cy="27245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6"/>
            <p:cNvSpPr/>
            <p:nvPr/>
          </p:nvSpPr>
          <p:spPr>
            <a:xfrm>
              <a:off x="2168015" y="1306958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6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6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6"/>
            <p:cNvSpPr/>
            <p:nvPr/>
          </p:nvSpPr>
          <p:spPr>
            <a:xfrm>
              <a:off x="4422855" y="1321064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6"/>
            <p:cNvSpPr/>
            <p:nvPr/>
          </p:nvSpPr>
          <p:spPr>
            <a:xfrm>
              <a:off x="1676350" y="1317046"/>
              <a:ext cx="45368" cy="45368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6"/>
            <p:cNvSpPr/>
            <p:nvPr/>
          </p:nvSpPr>
          <p:spPr>
            <a:xfrm>
              <a:off x="1465766" y="1312002"/>
              <a:ext cx="78624" cy="127979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6"/>
            <p:cNvSpPr/>
            <p:nvPr/>
          </p:nvSpPr>
          <p:spPr>
            <a:xfrm>
              <a:off x="4157873" y="1349274"/>
              <a:ext cx="14136" cy="15163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6"/>
            <p:cNvSpPr/>
            <p:nvPr/>
          </p:nvSpPr>
          <p:spPr>
            <a:xfrm>
              <a:off x="2208308" y="135733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6"/>
            <p:cNvSpPr/>
            <p:nvPr/>
          </p:nvSpPr>
          <p:spPr>
            <a:xfrm>
              <a:off x="3395185" y="1361356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6"/>
            <p:cNvSpPr/>
            <p:nvPr/>
          </p:nvSpPr>
          <p:spPr>
            <a:xfrm>
              <a:off x="3666208" y="136238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6"/>
            <p:cNvSpPr/>
            <p:nvPr/>
          </p:nvSpPr>
          <p:spPr>
            <a:xfrm>
              <a:off x="3146332" y="1355315"/>
              <a:ext cx="22201" cy="32289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6"/>
            <p:cNvSpPr/>
            <p:nvPr/>
          </p:nvSpPr>
          <p:spPr>
            <a:xfrm>
              <a:off x="1733768" y="1392618"/>
              <a:ext cx="15133" cy="15133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6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6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6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6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6"/>
            <p:cNvSpPr/>
            <p:nvPr/>
          </p:nvSpPr>
          <p:spPr>
            <a:xfrm>
              <a:off x="6630364" y="1393614"/>
              <a:ext cx="39327" cy="54429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6"/>
            <p:cNvSpPr/>
            <p:nvPr/>
          </p:nvSpPr>
          <p:spPr>
            <a:xfrm>
              <a:off x="3381079" y="1422822"/>
              <a:ext cx="31262" cy="21204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6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6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6"/>
            <p:cNvSpPr/>
            <p:nvPr/>
          </p:nvSpPr>
          <p:spPr>
            <a:xfrm>
              <a:off x="2075318" y="1431883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6"/>
            <p:cNvSpPr/>
            <p:nvPr/>
          </p:nvSpPr>
          <p:spPr>
            <a:xfrm>
              <a:off x="3182607" y="1447015"/>
              <a:ext cx="68535" cy="574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6"/>
            <p:cNvSpPr/>
            <p:nvPr/>
          </p:nvSpPr>
          <p:spPr>
            <a:xfrm>
              <a:off x="1725704" y="1458100"/>
              <a:ext cx="21204" cy="37303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6"/>
            <p:cNvSpPr/>
            <p:nvPr/>
          </p:nvSpPr>
          <p:spPr>
            <a:xfrm>
              <a:off x="2865220" y="1464141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6"/>
            <p:cNvSpPr/>
            <p:nvPr/>
          </p:nvSpPr>
          <p:spPr>
            <a:xfrm>
              <a:off x="4422855" y="1499390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6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6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6"/>
            <p:cNvSpPr/>
            <p:nvPr/>
          </p:nvSpPr>
          <p:spPr>
            <a:xfrm>
              <a:off x="5051557" y="1504434"/>
              <a:ext cx="23197" cy="18183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6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6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6"/>
            <p:cNvSpPr/>
            <p:nvPr/>
          </p:nvSpPr>
          <p:spPr>
            <a:xfrm>
              <a:off x="1454681" y="1520563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6"/>
            <p:cNvSpPr/>
            <p:nvPr/>
          </p:nvSpPr>
          <p:spPr>
            <a:xfrm>
              <a:off x="4956866" y="1526604"/>
              <a:ext cx="16129" cy="17156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6"/>
            <p:cNvSpPr/>
            <p:nvPr/>
          </p:nvSpPr>
          <p:spPr>
            <a:xfrm>
              <a:off x="1885907" y="1529624"/>
              <a:ext cx="52436" cy="49415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6"/>
            <p:cNvSpPr/>
            <p:nvPr/>
          </p:nvSpPr>
          <p:spPr>
            <a:xfrm>
              <a:off x="3555388" y="1529624"/>
              <a:ext cx="28242" cy="24224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6"/>
            <p:cNvSpPr/>
            <p:nvPr/>
          </p:nvSpPr>
          <p:spPr>
            <a:xfrm>
              <a:off x="5245015" y="1537689"/>
              <a:ext cx="33256" cy="42347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6"/>
            <p:cNvSpPr/>
            <p:nvPr/>
          </p:nvSpPr>
          <p:spPr>
            <a:xfrm>
              <a:off x="6085298" y="1536692"/>
              <a:ext cx="62494" cy="51409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6"/>
            <p:cNvSpPr/>
            <p:nvPr/>
          </p:nvSpPr>
          <p:spPr>
            <a:xfrm>
              <a:off x="3540256" y="1550798"/>
              <a:ext cx="23228" cy="28242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6"/>
            <p:cNvSpPr/>
            <p:nvPr/>
          </p:nvSpPr>
          <p:spPr>
            <a:xfrm>
              <a:off x="3424392" y="1559859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6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6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6"/>
            <p:cNvSpPr/>
            <p:nvPr/>
          </p:nvSpPr>
          <p:spPr>
            <a:xfrm>
              <a:off x="2140801" y="1584022"/>
              <a:ext cx="27245" cy="27245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6"/>
            <p:cNvSpPr/>
            <p:nvPr/>
          </p:nvSpPr>
          <p:spPr>
            <a:xfrm>
              <a:off x="5270205" y="1590093"/>
              <a:ext cx="50382" cy="42347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6"/>
            <p:cNvSpPr/>
            <p:nvPr/>
          </p:nvSpPr>
          <p:spPr>
            <a:xfrm>
              <a:off x="1822418" y="1607219"/>
              <a:ext cx="44371" cy="62494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6"/>
            <p:cNvSpPr/>
            <p:nvPr/>
          </p:nvSpPr>
          <p:spPr>
            <a:xfrm>
              <a:off x="4618337" y="1611236"/>
              <a:ext cx="43344" cy="43344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6"/>
            <p:cNvSpPr/>
            <p:nvPr/>
          </p:nvSpPr>
          <p:spPr>
            <a:xfrm>
              <a:off x="1699517" y="1630386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6"/>
            <p:cNvSpPr/>
            <p:nvPr/>
          </p:nvSpPr>
          <p:spPr>
            <a:xfrm>
              <a:off x="3286359" y="1652556"/>
              <a:ext cx="20207" cy="20177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6"/>
            <p:cNvSpPr/>
            <p:nvPr/>
          </p:nvSpPr>
          <p:spPr>
            <a:xfrm>
              <a:off x="1409344" y="1657570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6"/>
            <p:cNvSpPr/>
            <p:nvPr/>
          </p:nvSpPr>
          <p:spPr>
            <a:xfrm>
              <a:off x="4391624" y="1661617"/>
              <a:ext cx="40324" cy="47392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6"/>
            <p:cNvSpPr/>
            <p:nvPr/>
          </p:nvSpPr>
          <p:spPr>
            <a:xfrm>
              <a:off x="2256665" y="1659593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6"/>
            <p:cNvSpPr/>
            <p:nvPr/>
          </p:nvSpPr>
          <p:spPr>
            <a:xfrm>
              <a:off x="2756425" y="1661617"/>
              <a:ext cx="27215" cy="23197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6"/>
            <p:cNvSpPr/>
            <p:nvPr/>
          </p:nvSpPr>
          <p:spPr>
            <a:xfrm>
              <a:off x="1241076" y="1683787"/>
              <a:ext cx="26248" cy="14136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6"/>
            <p:cNvSpPr/>
            <p:nvPr/>
          </p:nvSpPr>
          <p:spPr>
            <a:xfrm>
              <a:off x="2659680" y="1681763"/>
              <a:ext cx="48388" cy="47392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6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6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6"/>
            <p:cNvSpPr/>
            <p:nvPr/>
          </p:nvSpPr>
          <p:spPr>
            <a:xfrm>
              <a:off x="1522187" y="1696866"/>
              <a:ext cx="24224" cy="14136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1716642" y="1710971"/>
              <a:ext cx="14136" cy="10119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4697925" y="1709974"/>
              <a:ext cx="13109" cy="29238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1664238" y="1730120"/>
              <a:ext cx="8095" cy="8095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3816323" y="1725076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3307532" y="1738185"/>
              <a:ext cx="44371" cy="50412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1354946" y="174322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4374498" y="1743229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1586673" y="1755311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5510994" y="1766396"/>
              <a:ext cx="26218" cy="12112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3778054" y="1760355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5108975" y="1771440"/>
              <a:ext cx="17187" cy="20177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6183009" y="1771440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6001662" y="1767393"/>
              <a:ext cx="27245" cy="56453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3141287" y="1785545"/>
              <a:ext cx="48388" cy="4132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5280263" y="1803668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1245124" y="1818800"/>
              <a:ext cx="29238" cy="29238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3576531" y="1829885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2846071" y="1839943"/>
              <a:ext cx="56453" cy="44371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1455678" y="1859093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2428950" y="1870178"/>
              <a:ext cx="24224" cy="22201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5586565" y="1906453"/>
              <a:ext cx="8095" cy="9092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1494973" y="1936658"/>
              <a:ext cx="54460" cy="67538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3898962" y="1906453"/>
              <a:ext cx="148125" cy="101791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4868187" y="1937685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1451660" y="1951790"/>
              <a:ext cx="23197" cy="18153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6380484" y="1966892"/>
              <a:ext cx="21204" cy="16160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7280209" y="1991086"/>
              <a:ext cx="23197" cy="25221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1796231" y="1985045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4643497" y="1993079"/>
              <a:ext cx="22201" cy="24224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2627452" y="200821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5781020" y="2002171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3911043" y="2016276"/>
              <a:ext cx="23197" cy="2117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5907969" y="202029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4357372" y="1997127"/>
              <a:ext cx="74576" cy="77597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2525694" y="2021290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4108519" y="2038416"/>
              <a:ext cx="15133" cy="15163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6227349" y="2031378"/>
              <a:ext cx="18153" cy="16160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2030978" y="2037419"/>
              <a:ext cx="18183" cy="21204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1277351" y="2048504"/>
              <a:ext cx="29269" cy="22201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6156822" y="2044487"/>
              <a:ext cx="15133" cy="3023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4312035" y="2043460"/>
              <a:ext cx="32259" cy="53433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2371532" y="2074691"/>
              <a:ext cx="16160" cy="18183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3326681" y="2072698"/>
              <a:ext cx="28242" cy="29238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7368889" y="2064633"/>
              <a:ext cx="10088" cy="31262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6791565" y="2103929"/>
              <a:ext cx="5074" cy="504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2342324" y="2108943"/>
              <a:ext cx="17156" cy="17187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1858693" y="2117007"/>
              <a:ext cx="17156" cy="22201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3847554" y="2119031"/>
              <a:ext cx="29269" cy="15133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4690857" y="2130116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4983053" y="2139177"/>
              <a:ext cx="5074" cy="407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6740187" y="2125072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4900445" y="2130116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4567956" y="2127096"/>
              <a:ext cx="45368" cy="58477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4665667" y="2127096"/>
              <a:ext cx="32289" cy="53433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2982111" y="2140204"/>
              <a:ext cx="45368" cy="44341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5944244" y="2176450"/>
              <a:ext cx="31262" cy="17156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2020920" y="2185541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1473830" y="2227857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2130743" y="2205687"/>
              <a:ext cx="33286" cy="53433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5369940" y="2251024"/>
              <a:ext cx="13139" cy="14136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5885799" y="2258062"/>
              <a:ext cx="29238" cy="24224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7054523" y="225202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6064125" y="2291317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5969404" y="2298384"/>
              <a:ext cx="24224" cy="16129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3376035" y="2315510"/>
              <a:ext cx="34283" cy="33256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2792670" y="2339674"/>
              <a:ext cx="50412" cy="37303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7016254" y="2342694"/>
              <a:ext cx="26218" cy="14136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6179988" y="2357826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7173407" y="2368911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6837898" y="2384014"/>
              <a:ext cx="9122" cy="9092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1866758" y="2397122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6373447" y="2450523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1640075" y="2467649"/>
              <a:ext cx="16160" cy="16129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074321" y="2468646"/>
              <a:ext cx="29238" cy="22201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2889414" y="2468646"/>
              <a:ext cx="28242" cy="33286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1712625" y="2466622"/>
              <a:ext cx="52406" cy="56453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506058" y="2491813"/>
              <a:ext cx="33286" cy="22201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245124" y="2470670"/>
              <a:ext cx="87685" cy="142084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7477685" y="2530112"/>
              <a:ext cx="10119" cy="9092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6974935" y="2561343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1519167" y="2559319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1221957" y="2557296"/>
              <a:ext cx="22170" cy="32289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1271311" y="2574452"/>
              <a:ext cx="21204" cy="2217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7477685" y="2587530"/>
              <a:ext cx="10119" cy="18183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553419" y="2589554"/>
              <a:ext cx="57450" cy="39327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1274331" y="2593571"/>
              <a:ext cx="22201" cy="35310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1433538" y="2592574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1690455" y="2596592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014879" y="2593571"/>
              <a:ext cx="61467" cy="9375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6675701" y="2618761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1434535" y="2628850"/>
              <a:ext cx="25221" cy="12112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1950393" y="2627823"/>
              <a:ext cx="14136" cy="13139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6514501" y="2617765"/>
              <a:ext cx="62494" cy="64518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7054523" y="2631870"/>
              <a:ext cx="26218" cy="19180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2406810" y="2707441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2636514" y="2722544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1911098" y="2757822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6151778" y="2760843"/>
              <a:ext cx="40324" cy="6551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2225433" y="2770901"/>
              <a:ext cx="31262" cy="22201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7248978" y="276486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6351277" y="2830343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6588048" y="2839404"/>
              <a:ext cx="28242" cy="23228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5953305" y="2989550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7439416" y="3080223"/>
              <a:ext cx="32259" cy="25221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2215375" y="3129577"/>
              <a:ext cx="77597" cy="79651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6970918" y="3134621"/>
              <a:ext cx="38300" cy="25221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7402114" y="3153770"/>
              <a:ext cx="26248" cy="15133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7235869" y="3151747"/>
              <a:ext cx="48419" cy="38330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2096491" y="3189019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6454032" y="3224297"/>
              <a:ext cx="21204" cy="15133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1980628" y="3302889"/>
              <a:ext cx="24194" cy="2721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7386015" y="330893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7169390" y="3334120"/>
              <a:ext cx="33286" cy="2721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6570922" y="3360308"/>
              <a:ext cx="19150" cy="15133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7395076" y="3365352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7442436" y="3361334"/>
              <a:ext cx="14136" cy="3023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2238542" y="3404647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6568899" y="3398607"/>
              <a:ext cx="13139" cy="3023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1628990" y="3426817"/>
              <a:ext cx="31262" cy="33256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6404678" y="3445967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1831509" y="3494324"/>
              <a:ext cx="58447" cy="35279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2058192" y="3494324"/>
              <a:ext cx="24224" cy="26218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6576963" y="3496318"/>
              <a:ext cx="21174" cy="17156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1390195" y="349834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1466762" y="3526552"/>
              <a:ext cx="19180" cy="15133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1431514" y="3546698"/>
              <a:ext cx="31262" cy="50412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6530600" y="3545702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1408347" y="3551742"/>
              <a:ext cx="16129" cy="13139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1981625" y="3536640"/>
              <a:ext cx="45368" cy="72552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6445967" y="3546698"/>
              <a:ext cx="38330" cy="35310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1701540" y="3553766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6662592" y="357793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7143203" y="3591038"/>
              <a:ext cx="70559" cy="66542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7372906" y="362529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7351763" y="3636375"/>
              <a:ext cx="21174" cy="27245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6708956" y="3655524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2113617" y="3671654"/>
              <a:ext cx="34283" cy="3023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1557466" y="3698837"/>
              <a:ext cx="27215" cy="34283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1514123" y="3735113"/>
              <a:ext cx="34283" cy="22201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2083383" y="3744174"/>
              <a:ext cx="10119" cy="15163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7141179" y="3745201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6473181" y="3753235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1960451" y="3759306"/>
              <a:ext cx="11115" cy="32259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6568899" y="3781446"/>
              <a:ext cx="12112" cy="16160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1584650" y="3791534"/>
              <a:ext cx="17156" cy="24224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6723061" y="3803616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1531249" y="3806637"/>
              <a:ext cx="10119" cy="32289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2579095" y="1112503"/>
              <a:ext cx="18153" cy="22201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3279321" y="1331152"/>
              <a:ext cx="25221" cy="26218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4199192" y="1884283"/>
              <a:ext cx="29238" cy="18153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1651160" y="2378969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2854135" y="2406184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1645119" y="2552282"/>
              <a:ext cx="19150" cy="24194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1603799" y="2613717"/>
              <a:ext cx="50412" cy="22201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7352760" y="3636375"/>
              <a:ext cx="5074" cy="3051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7343699" y="363133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4" name="Google Shape;3784;p16"/>
          <p:cNvSpPr txBox="1"/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5" name="Google Shape;3785;p16"/>
          <p:cNvSpPr txBox="1"/>
          <p:nvPr>
            <p:ph idx="1" type="subTitle"/>
          </p:nvPr>
        </p:nvSpPr>
        <p:spPr>
          <a:xfrm>
            <a:off x="711725" y="2922400"/>
            <a:ext cx="4258500" cy="8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786" name="Google Shape;3786;p16"/>
          <p:cNvSpPr/>
          <p:nvPr/>
        </p:nvSpPr>
        <p:spPr>
          <a:xfrm flipH="1">
            <a:off x="-104990" y="3834897"/>
            <a:ext cx="4784721" cy="1341947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6"/>
          <p:cNvSpPr/>
          <p:nvPr/>
        </p:nvSpPr>
        <p:spPr>
          <a:xfrm rot="4278457">
            <a:off x="3782109" y="3634645"/>
            <a:ext cx="1392495" cy="127739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8" name="Google Shape;3788;p16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>
            <a:off x="0" y="2712175"/>
            <a:ext cx="5468000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_1_1">
    <p:spTree>
      <p:nvGrpSpPr>
        <p:cNvPr id="3789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0" name="Google Shape;3790;p17"/>
          <p:cNvGrpSpPr/>
          <p:nvPr/>
        </p:nvGrpSpPr>
        <p:grpSpPr>
          <a:xfrm>
            <a:off x="111093" y="2299747"/>
            <a:ext cx="6184342" cy="2756639"/>
            <a:chOff x="1187675" y="2842475"/>
            <a:chExt cx="4987775" cy="2223275"/>
          </a:xfrm>
        </p:grpSpPr>
        <p:sp>
          <p:nvSpPr>
            <p:cNvPr id="3791" name="Google Shape;3791;p17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7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7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7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7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7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7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7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7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7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7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7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7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7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7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7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7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7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7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7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7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7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7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7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7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7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7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7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7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7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7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7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7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7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7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7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7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7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7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7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7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7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7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7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7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7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7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7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7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7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7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7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7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7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7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7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7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7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7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7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7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7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7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7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7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7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7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7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7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7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7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7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7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7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7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7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7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7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7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7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7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7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7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7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7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7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7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7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7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7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7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7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7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7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7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7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7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7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7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7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7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7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7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7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7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7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7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7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7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7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7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7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7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7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7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7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7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7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7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7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7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7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7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7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7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7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7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7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7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7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7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7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7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7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7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7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7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7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7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7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7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7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7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7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7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7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7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7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7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7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7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7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7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7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7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7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7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7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7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7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7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7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7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7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7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7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7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7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7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7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7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7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7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7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7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7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7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7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7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7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7"/>
            <p:cNvSpPr/>
            <p:nvPr/>
          </p:nvSpPr>
          <p:spPr>
            <a:xfrm>
              <a:off x="1431200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7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7"/>
            <p:cNvSpPr/>
            <p:nvPr/>
          </p:nvSpPr>
          <p:spPr>
            <a:xfrm>
              <a:off x="136197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7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7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7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7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7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7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7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7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7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7"/>
            <p:cNvSpPr/>
            <p:nvPr/>
          </p:nvSpPr>
          <p:spPr>
            <a:xfrm>
              <a:off x="13186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7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7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7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7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7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7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4" name="Google Shape;4014;p17"/>
          <p:cNvSpPr/>
          <p:nvPr/>
        </p:nvSpPr>
        <p:spPr>
          <a:xfrm rot="10800000">
            <a:off x="3724614" y="425541"/>
            <a:ext cx="1460261" cy="133955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17"/>
          <p:cNvSpPr/>
          <p:nvPr/>
        </p:nvSpPr>
        <p:spPr>
          <a:xfrm rot="10800000">
            <a:off x="-122203" y="-62423"/>
            <a:ext cx="5016713" cy="1407013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6" name="Google Shape;4016;p17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 rot="10800000">
            <a:off x="0" y="2651500"/>
            <a:ext cx="6140850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7" name="Google Shape;4017;p17"/>
          <p:cNvSpPr txBox="1"/>
          <p:nvPr>
            <p:ph type="title"/>
          </p:nvPr>
        </p:nvSpPr>
        <p:spPr>
          <a:xfrm>
            <a:off x="711725" y="1919850"/>
            <a:ext cx="59202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18" name="Google Shape;4018;p17"/>
          <p:cNvSpPr txBox="1"/>
          <p:nvPr>
            <p:ph idx="1" type="subTitle"/>
          </p:nvPr>
        </p:nvSpPr>
        <p:spPr>
          <a:xfrm>
            <a:off x="711725" y="2935850"/>
            <a:ext cx="5758800" cy="10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1_1_1_1"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0" name="Google Shape;4020;p18"/>
          <p:cNvPicPr preferRelativeResize="0"/>
          <p:nvPr/>
        </p:nvPicPr>
        <p:blipFill rotWithShape="1">
          <a:blip r:embed="rId2">
            <a:alphaModFix/>
          </a:blip>
          <a:srcRect b="33559" l="45458" r="5146" t="30808"/>
          <a:stretch/>
        </p:blipFill>
        <p:spPr>
          <a:xfrm flipH="1" rot="10800000">
            <a:off x="0" y="1218650"/>
            <a:ext cx="6815950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18"/>
          <p:cNvSpPr txBox="1"/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22" name="Google Shape;4022;p18"/>
          <p:cNvSpPr txBox="1"/>
          <p:nvPr>
            <p:ph idx="1" type="subTitle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023" name="Google Shape;4023;p18"/>
          <p:cNvSpPr/>
          <p:nvPr/>
        </p:nvSpPr>
        <p:spPr>
          <a:xfrm rot="-5400000">
            <a:off x="6391314" y="423372"/>
            <a:ext cx="3597139" cy="2616516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p18"/>
          <p:cNvSpPr/>
          <p:nvPr/>
        </p:nvSpPr>
        <p:spPr>
          <a:xfrm>
            <a:off x="7148700" y="314112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5" name="Google Shape;4025;p18"/>
          <p:cNvSpPr/>
          <p:nvPr/>
        </p:nvSpPr>
        <p:spPr>
          <a:xfrm flipH="1" rot="5574714">
            <a:off x="-1192544" y="2232664"/>
            <a:ext cx="3963590" cy="2213580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6" name="Google Shape;4026;p18"/>
          <p:cNvGrpSpPr/>
          <p:nvPr/>
        </p:nvGrpSpPr>
        <p:grpSpPr>
          <a:xfrm>
            <a:off x="70754" y="59026"/>
            <a:ext cx="2958170" cy="5084499"/>
            <a:chOff x="1187675" y="233950"/>
            <a:chExt cx="2366725" cy="4067925"/>
          </a:xfrm>
        </p:grpSpPr>
        <p:sp>
          <p:nvSpPr>
            <p:cNvPr id="4027" name="Google Shape;4027;p18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8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8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8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8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8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8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8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8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8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8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8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8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8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8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8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8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8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8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8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8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8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8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8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8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8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8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8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8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8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8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8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8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8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8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8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8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8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8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8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8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8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8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8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8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8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8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8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8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8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8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8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8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8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8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8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8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8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1_1_1_1_1"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p19"/>
          <p:cNvSpPr/>
          <p:nvPr/>
        </p:nvSpPr>
        <p:spPr>
          <a:xfrm rot="10800000">
            <a:off x="-92406" y="-232241"/>
            <a:ext cx="4151931" cy="3020066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3" name="Google Shape;4303;p19"/>
          <p:cNvSpPr/>
          <p:nvPr/>
        </p:nvSpPr>
        <p:spPr>
          <a:xfrm rot="10800000">
            <a:off x="2605774" y="244200"/>
            <a:ext cx="1255427" cy="115165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4" name="Google Shape;4304;p19"/>
          <p:cNvGrpSpPr/>
          <p:nvPr/>
        </p:nvGrpSpPr>
        <p:grpSpPr>
          <a:xfrm flipH="1">
            <a:off x="79785" y="1780770"/>
            <a:ext cx="5088677" cy="3304416"/>
            <a:chOff x="2595350" y="2182000"/>
            <a:chExt cx="3807750" cy="2472625"/>
          </a:xfrm>
        </p:grpSpPr>
        <p:sp>
          <p:nvSpPr>
            <p:cNvPr id="4305" name="Google Shape;4305;p19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9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9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9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9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9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9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9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9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9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9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9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9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9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9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9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9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9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9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9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9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9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9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9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9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9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9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9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9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9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9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9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9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9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9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9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9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9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9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9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9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9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9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9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9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9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9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9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9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9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9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9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9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9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9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9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9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9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9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9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9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9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9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9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9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9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9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9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9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9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9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9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9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9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9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9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9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9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9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9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9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9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9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9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9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9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9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9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9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81" name="Google Shape;4481;p19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>
            <a:off x="0" y="2370700"/>
            <a:ext cx="3818400" cy="2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2" name="Google Shape;4482;p19"/>
          <p:cNvSpPr txBox="1"/>
          <p:nvPr>
            <p:ph type="title"/>
          </p:nvPr>
        </p:nvSpPr>
        <p:spPr>
          <a:xfrm>
            <a:off x="711725" y="1812200"/>
            <a:ext cx="5153400" cy="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83" name="Google Shape;4483;p19"/>
          <p:cNvSpPr txBox="1"/>
          <p:nvPr>
            <p:ph idx="1" type="subTitle"/>
          </p:nvPr>
        </p:nvSpPr>
        <p:spPr>
          <a:xfrm>
            <a:off x="711725" y="2606175"/>
            <a:ext cx="31548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5">
  <p:cSld name="CUSTOM_1_1_1_1_1_1"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20"/>
          <p:cNvSpPr/>
          <p:nvPr/>
        </p:nvSpPr>
        <p:spPr>
          <a:xfrm>
            <a:off x="5655575" y="2770275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6" name="Google Shape;4486;p20"/>
          <p:cNvSpPr/>
          <p:nvPr/>
        </p:nvSpPr>
        <p:spPr>
          <a:xfrm>
            <a:off x="4517050" y="3819828"/>
            <a:ext cx="4884844" cy="1370028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7" name="Google Shape;4487;p20"/>
          <p:cNvGrpSpPr/>
          <p:nvPr/>
        </p:nvGrpSpPr>
        <p:grpSpPr>
          <a:xfrm>
            <a:off x="3746308" y="57337"/>
            <a:ext cx="5334925" cy="3284579"/>
            <a:chOff x="2560325" y="1120400"/>
            <a:chExt cx="3842775" cy="2365900"/>
          </a:xfrm>
        </p:grpSpPr>
        <p:sp>
          <p:nvSpPr>
            <p:cNvPr id="4488" name="Google Shape;4488;p20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0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0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0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0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0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0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0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0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0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0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0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0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0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0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0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0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0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0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0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0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0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0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0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0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0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0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0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0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0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0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0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0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0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0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0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0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0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0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0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0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0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0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0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0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0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0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0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0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0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0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0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0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0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0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0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0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0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0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0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0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0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0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0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0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0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0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0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0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0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0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0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0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0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0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0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0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0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0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0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0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0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0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0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0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0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0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0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0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0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0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0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0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0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0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0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0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0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0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0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0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0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0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0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0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0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0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0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0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0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0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0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0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0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0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0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0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0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0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0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0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0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0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0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0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0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6" name="Google Shape;4656;p20"/>
          <p:cNvSpPr txBox="1"/>
          <p:nvPr>
            <p:ph type="title"/>
          </p:nvPr>
        </p:nvSpPr>
        <p:spPr>
          <a:xfrm>
            <a:off x="5893450" y="1718000"/>
            <a:ext cx="25386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57" name="Google Shape;4657;p20"/>
          <p:cNvPicPr preferRelativeResize="0"/>
          <p:nvPr/>
        </p:nvPicPr>
        <p:blipFill rotWithShape="1">
          <a:blip r:embed="rId2">
            <a:alphaModFix/>
          </a:blip>
          <a:srcRect b="32202" l="53217" r="3477" t="38206"/>
          <a:stretch/>
        </p:blipFill>
        <p:spPr>
          <a:xfrm rot="10800000">
            <a:off x="5316050" y="2422249"/>
            <a:ext cx="3827950" cy="2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8" name="Google Shape;4658;p20"/>
          <p:cNvSpPr txBox="1"/>
          <p:nvPr>
            <p:ph idx="1" type="subTitle"/>
          </p:nvPr>
        </p:nvSpPr>
        <p:spPr>
          <a:xfrm>
            <a:off x="5358075" y="2606175"/>
            <a:ext cx="30831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"/>
          <p:cNvPicPr preferRelativeResize="0"/>
          <p:nvPr/>
        </p:nvPicPr>
        <p:blipFill rotWithShape="1">
          <a:blip r:embed="rId2">
            <a:alphaModFix/>
          </a:blip>
          <a:srcRect b="33559" l="56434" r="3895" t="30808"/>
          <a:stretch/>
        </p:blipFill>
        <p:spPr>
          <a:xfrm rot="10800000">
            <a:off x="4378575" y="3531125"/>
            <a:ext cx="4778875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"/>
          <p:cNvSpPr/>
          <p:nvPr/>
        </p:nvSpPr>
        <p:spPr>
          <a:xfrm>
            <a:off x="-47625" y="1546225"/>
            <a:ext cx="4209390" cy="4783933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"/>
          <p:cNvSpPr/>
          <p:nvPr/>
        </p:nvSpPr>
        <p:spPr>
          <a:xfrm flipH="1">
            <a:off x="-91710" y="-118225"/>
            <a:ext cx="2691086" cy="2938217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"/>
          <p:cNvSpPr txBox="1"/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6" name="Google Shape;346;p3"/>
          <p:cNvSpPr txBox="1"/>
          <p:nvPr>
            <p:ph hasCustomPrompt="1" idx="2" type="title"/>
          </p:nvPr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7" name="Google Shape;347;p3"/>
          <p:cNvSpPr txBox="1"/>
          <p:nvPr>
            <p:ph idx="1" type="subTitle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"/>
          <p:cNvSpPr/>
          <p:nvPr/>
        </p:nvSpPr>
        <p:spPr>
          <a:xfrm flipH="1">
            <a:off x="9121100" y="143068"/>
            <a:ext cx="21305" cy="20438"/>
          </a:xfrm>
          <a:custGeom>
            <a:rect b="b" l="l" r="r" t="t"/>
            <a:pathLst>
              <a:path extrusionOk="0" h="801" w="835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"/>
          <p:cNvSpPr/>
          <p:nvPr/>
        </p:nvSpPr>
        <p:spPr>
          <a:xfrm flipH="1">
            <a:off x="7205255" y="148171"/>
            <a:ext cx="11941" cy="8522"/>
          </a:xfrm>
          <a:custGeom>
            <a:rect b="b" l="l" r="r" t="t"/>
            <a:pathLst>
              <a:path extrusionOk="0" h="334" w="468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"/>
          <p:cNvSpPr/>
          <p:nvPr/>
        </p:nvSpPr>
        <p:spPr>
          <a:xfrm flipH="1">
            <a:off x="8465747" y="159244"/>
            <a:ext cx="31511" cy="36614"/>
          </a:xfrm>
          <a:custGeom>
            <a:rect b="b" l="l" r="r" t="t"/>
            <a:pathLst>
              <a:path extrusionOk="0" h="1435" w="1235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"/>
          <p:cNvSpPr/>
          <p:nvPr/>
        </p:nvSpPr>
        <p:spPr>
          <a:xfrm flipH="1">
            <a:off x="9121942" y="166031"/>
            <a:ext cx="16202" cy="15360"/>
          </a:xfrm>
          <a:custGeom>
            <a:rect b="b" l="l" r="r" t="t"/>
            <a:pathLst>
              <a:path extrusionOk="0" h="602" w="635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"/>
          <p:cNvSpPr/>
          <p:nvPr/>
        </p:nvSpPr>
        <p:spPr>
          <a:xfrm flipH="1">
            <a:off x="8934713" y="197542"/>
            <a:ext cx="45978" cy="43427"/>
          </a:xfrm>
          <a:custGeom>
            <a:rect b="b" l="l" r="r" t="t"/>
            <a:pathLst>
              <a:path extrusionOk="0" h="1702" w="1802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"/>
          <p:cNvSpPr/>
          <p:nvPr/>
        </p:nvSpPr>
        <p:spPr>
          <a:xfrm flipH="1">
            <a:off x="6870779" y="201778"/>
            <a:ext cx="11074" cy="22173"/>
          </a:xfrm>
          <a:custGeom>
            <a:rect b="b" l="l" r="r" t="t"/>
            <a:pathLst>
              <a:path extrusionOk="0" h="869" w="434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"/>
          <p:cNvSpPr/>
          <p:nvPr/>
        </p:nvSpPr>
        <p:spPr>
          <a:xfrm flipH="1">
            <a:off x="6827353" y="223925"/>
            <a:ext cx="18754" cy="23857"/>
          </a:xfrm>
          <a:custGeom>
            <a:rect b="b" l="l" r="r" t="t"/>
            <a:pathLst>
              <a:path extrusionOk="0" h="935" w="735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"/>
          <p:cNvSpPr/>
          <p:nvPr/>
        </p:nvSpPr>
        <p:spPr>
          <a:xfrm flipH="1">
            <a:off x="7303131" y="230737"/>
            <a:ext cx="52791" cy="56184"/>
          </a:xfrm>
          <a:custGeom>
            <a:rect b="b" l="l" r="r" t="t"/>
            <a:pathLst>
              <a:path extrusionOk="0" h="2202" w="2069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"/>
          <p:cNvSpPr/>
          <p:nvPr/>
        </p:nvSpPr>
        <p:spPr>
          <a:xfrm flipH="1">
            <a:off x="6844397" y="303072"/>
            <a:ext cx="14493" cy="17044"/>
          </a:xfrm>
          <a:custGeom>
            <a:rect b="b" l="l" r="r" t="t"/>
            <a:pathLst>
              <a:path extrusionOk="0" h="668" w="568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"/>
          <p:cNvSpPr/>
          <p:nvPr/>
        </p:nvSpPr>
        <p:spPr>
          <a:xfrm flipH="1">
            <a:off x="8224018" y="309885"/>
            <a:ext cx="21305" cy="20438"/>
          </a:xfrm>
          <a:custGeom>
            <a:rect b="b" l="l" r="r" t="t"/>
            <a:pathLst>
              <a:path extrusionOk="0" h="801" w="835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"/>
          <p:cNvSpPr/>
          <p:nvPr/>
        </p:nvSpPr>
        <p:spPr>
          <a:xfrm flipH="1">
            <a:off x="7006953" y="304782"/>
            <a:ext cx="20438" cy="15335"/>
          </a:xfrm>
          <a:custGeom>
            <a:rect b="b" l="l" r="r" t="t"/>
            <a:pathLst>
              <a:path extrusionOk="0" h="601" w="801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"/>
          <p:cNvSpPr/>
          <p:nvPr/>
        </p:nvSpPr>
        <p:spPr>
          <a:xfrm flipH="1">
            <a:off x="9010467" y="320091"/>
            <a:ext cx="48530" cy="35772"/>
          </a:xfrm>
          <a:custGeom>
            <a:rect b="b" l="l" r="r" t="t"/>
            <a:pathLst>
              <a:path extrusionOk="0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"/>
          <p:cNvSpPr/>
          <p:nvPr/>
        </p:nvSpPr>
        <p:spPr>
          <a:xfrm flipH="1">
            <a:off x="9010467" y="320091"/>
            <a:ext cx="48530" cy="35772"/>
          </a:xfrm>
          <a:custGeom>
            <a:rect b="b" l="l" r="r" t="t"/>
            <a:pathLst>
              <a:path extrusionOk="0" fill="none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"/>
          <p:cNvSpPr/>
          <p:nvPr/>
        </p:nvSpPr>
        <p:spPr>
          <a:xfrm flipH="1">
            <a:off x="7303131" y="330297"/>
            <a:ext cx="14493" cy="11941"/>
          </a:xfrm>
          <a:custGeom>
            <a:rect b="b" l="l" r="r" t="t"/>
            <a:pathLst>
              <a:path extrusionOk="0" h="468" w="568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"/>
          <p:cNvSpPr/>
          <p:nvPr/>
        </p:nvSpPr>
        <p:spPr>
          <a:xfrm flipH="1">
            <a:off x="7258020" y="337977"/>
            <a:ext cx="17044" cy="12783"/>
          </a:xfrm>
          <a:custGeom>
            <a:rect b="b" l="l" r="r" t="t"/>
            <a:pathLst>
              <a:path extrusionOk="0" h="501" w="668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"/>
          <p:cNvSpPr/>
          <p:nvPr/>
        </p:nvSpPr>
        <p:spPr>
          <a:xfrm flipH="1">
            <a:off x="7554199" y="321800"/>
            <a:ext cx="27276" cy="45978"/>
          </a:xfrm>
          <a:custGeom>
            <a:rect b="b" l="l" r="r" t="t"/>
            <a:pathLst>
              <a:path extrusionOk="0" h="1802" w="1069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"/>
          <p:cNvSpPr/>
          <p:nvPr/>
        </p:nvSpPr>
        <p:spPr>
          <a:xfrm flipH="1">
            <a:off x="7367811" y="340528"/>
            <a:ext cx="14493" cy="18728"/>
          </a:xfrm>
          <a:custGeom>
            <a:rect b="b" l="l" r="r" t="t"/>
            <a:pathLst>
              <a:path extrusionOk="0" h="734" w="568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"/>
          <p:cNvSpPr/>
          <p:nvPr/>
        </p:nvSpPr>
        <p:spPr>
          <a:xfrm flipH="1">
            <a:off x="8599369" y="348183"/>
            <a:ext cx="18754" cy="19596"/>
          </a:xfrm>
          <a:custGeom>
            <a:rect b="b" l="l" r="r" t="t"/>
            <a:pathLst>
              <a:path extrusionOk="0" h="768" w="735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"/>
          <p:cNvSpPr/>
          <p:nvPr/>
        </p:nvSpPr>
        <p:spPr>
          <a:xfrm flipH="1">
            <a:off x="7507404" y="352444"/>
            <a:ext cx="30669" cy="20438"/>
          </a:xfrm>
          <a:custGeom>
            <a:rect b="b" l="l" r="r" t="t"/>
            <a:pathLst>
              <a:path extrusionOk="0" h="801" w="1202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"/>
          <p:cNvSpPr/>
          <p:nvPr/>
        </p:nvSpPr>
        <p:spPr>
          <a:xfrm flipH="1">
            <a:off x="8499784" y="401790"/>
            <a:ext cx="23015" cy="19621"/>
          </a:xfrm>
          <a:custGeom>
            <a:rect b="b" l="l" r="r" t="t"/>
            <a:pathLst>
              <a:path extrusionOk="0" h="769" w="902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"/>
          <p:cNvSpPr/>
          <p:nvPr/>
        </p:nvSpPr>
        <p:spPr>
          <a:xfrm flipH="1">
            <a:off x="8608733" y="419676"/>
            <a:ext cx="26408" cy="22989"/>
          </a:xfrm>
          <a:custGeom>
            <a:rect b="b" l="l" r="r" t="t"/>
            <a:pathLst>
              <a:path extrusionOk="0" h="901" w="1035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"/>
          <p:cNvSpPr/>
          <p:nvPr/>
        </p:nvSpPr>
        <p:spPr>
          <a:xfrm flipH="1">
            <a:off x="9033431" y="435852"/>
            <a:ext cx="22147" cy="16177"/>
          </a:xfrm>
          <a:custGeom>
            <a:rect b="b" l="l" r="r" t="t"/>
            <a:pathLst>
              <a:path extrusionOk="0" h="634" w="868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"/>
          <p:cNvSpPr/>
          <p:nvPr/>
        </p:nvSpPr>
        <p:spPr>
          <a:xfrm flipH="1">
            <a:off x="8988320" y="436694"/>
            <a:ext cx="26408" cy="28960"/>
          </a:xfrm>
          <a:custGeom>
            <a:rect b="b" l="l" r="r" t="t"/>
            <a:pathLst>
              <a:path extrusionOk="0" h="1135" w="1035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"/>
          <p:cNvSpPr/>
          <p:nvPr/>
        </p:nvSpPr>
        <p:spPr>
          <a:xfrm flipH="1">
            <a:off x="9122810" y="443507"/>
            <a:ext cx="18728" cy="19596"/>
          </a:xfrm>
          <a:custGeom>
            <a:rect b="b" l="l" r="r" t="t"/>
            <a:pathLst>
              <a:path extrusionOk="0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"/>
          <p:cNvSpPr/>
          <p:nvPr/>
        </p:nvSpPr>
        <p:spPr>
          <a:xfrm flipH="1">
            <a:off x="9122810" y="443507"/>
            <a:ext cx="18728" cy="19596"/>
          </a:xfrm>
          <a:custGeom>
            <a:rect b="b" l="l" r="r" t="t"/>
            <a:pathLst>
              <a:path extrusionOk="0" fill="none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"/>
          <p:cNvSpPr/>
          <p:nvPr/>
        </p:nvSpPr>
        <p:spPr>
          <a:xfrm flipH="1">
            <a:off x="9088747" y="446900"/>
            <a:ext cx="11941" cy="11941"/>
          </a:xfrm>
          <a:custGeom>
            <a:rect b="b" l="l" r="r" t="t"/>
            <a:pathLst>
              <a:path extrusionOk="0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"/>
          <p:cNvSpPr/>
          <p:nvPr/>
        </p:nvSpPr>
        <p:spPr>
          <a:xfrm flipH="1">
            <a:off x="9088747" y="446900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"/>
          <p:cNvSpPr/>
          <p:nvPr/>
        </p:nvSpPr>
        <p:spPr>
          <a:xfrm flipH="1">
            <a:off x="8416376" y="446058"/>
            <a:ext cx="26408" cy="22147"/>
          </a:xfrm>
          <a:custGeom>
            <a:rect b="b" l="l" r="r" t="t"/>
            <a:pathLst>
              <a:path extrusionOk="0" h="868" w="1035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"/>
          <p:cNvSpPr/>
          <p:nvPr/>
        </p:nvSpPr>
        <p:spPr>
          <a:xfrm flipH="1">
            <a:off x="9066626" y="465628"/>
            <a:ext cx="30669" cy="15360"/>
          </a:xfrm>
          <a:custGeom>
            <a:rect b="b" l="l" r="r" t="t"/>
            <a:pathLst>
              <a:path extrusionOk="0" h="602" w="1202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"/>
          <p:cNvSpPr/>
          <p:nvPr/>
        </p:nvSpPr>
        <p:spPr>
          <a:xfrm flipH="1">
            <a:off x="7326120" y="461367"/>
            <a:ext cx="42585" cy="54500"/>
          </a:xfrm>
          <a:custGeom>
            <a:rect b="b" l="l" r="r" t="t"/>
            <a:pathLst>
              <a:path extrusionOk="0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"/>
          <p:cNvSpPr/>
          <p:nvPr/>
        </p:nvSpPr>
        <p:spPr>
          <a:xfrm flipH="1">
            <a:off x="7326120" y="461367"/>
            <a:ext cx="42585" cy="54500"/>
          </a:xfrm>
          <a:custGeom>
            <a:rect b="b" l="l" r="r" t="t"/>
            <a:pathLst>
              <a:path extrusionOk="0" fill="none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"/>
          <p:cNvSpPr/>
          <p:nvPr/>
        </p:nvSpPr>
        <p:spPr>
          <a:xfrm flipH="1">
            <a:off x="8586612" y="474992"/>
            <a:ext cx="14493" cy="16202"/>
          </a:xfrm>
          <a:custGeom>
            <a:rect b="b" l="l" r="r" t="t"/>
            <a:pathLst>
              <a:path extrusionOk="0" h="635" w="568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"/>
          <p:cNvSpPr/>
          <p:nvPr/>
        </p:nvSpPr>
        <p:spPr>
          <a:xfrm flipH="1">
            <a:off x="8293827" y="501375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"/>
          <p:cNvSpPr/>
          <p:nvPr/>
        </p:nvSpPr>
        <p:spPr>
          <a:xfrm flipH="1">
            <a:off x="8568726" y="517552"/>
            <a:ext cx="17044" cy="11941"/>
          </a:xfrm>
          <a:custGeom>
            <a:rect b="b" l="l" r="r" t="t"/>
            <a:pathLst>
              <a:path extrusionOk="0" h="468" w="668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"/>
          <p:cNvSpPr/>
          <p:nvPr/>
        </p:nvSpPr>
        <p:spPr>
          <a:xfrm flipH="1">
            <a:off x="6742260" y="491169"/>
            <a:ext cx="56184" cy="119181"/>
          </a:xfrm>
          <a:custGeom>
            <a:rect b="b" l="l" r="r" t="t"/>
            <a:pathLst>
              <a:path extrusionOk="0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"/>
          <p:cNvSpPr/>
          <p:nvPr/>
        </p:nvSpPr>
        <p:spPr>
          <a:xfrm flipH="1">
            <a:off x="6742260" y="491169"/>
            <a:ext cx="56184" cy="119181"/>
          </a:xfrm>
          <a:custGeom>
            <a:rect b="b" l="l" r="r" t="t"/>
            <a:pathLst>
              <a:path extrusionOk="0" fill="none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"/>
          <p:cNvSpPr/>
          <p:nvPr/>
        </p:nvSpPr>
        <p:spPr>
          <a:xfrm flipH="1">
            <a:off x="7475918" y="496272"/>
            <a:ext cx="113210" cy="85144"/>
          </a:xfrm>
          <a:custGeom>
            <a:rect b="b" l="l" r="r" t="t"/>
            <a:pathLst>
              <a:path extrusionOk="0" h="3337" w="4437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"/>
          <p:cNvSpPr/>
          <p:nvPr/>
        </p:nvSpPr>
        <p:spPr>
          <a:xfrm flipH="1">
            <a:off x="8659789" y="549879"/>
            <a:ext cx="15360" cy="15360"/>
          </a:xfrm>
          <a:custGeom>
            <a:rect b="b" l="l" r="r" t="t"/>
            <a:pathLst>
              <a:path extrusionOk="0" h="602" w="602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"/>
          <p:cNvSpPr/>
          <p:nvPr/>
        </p:nvSpPr>
        <p:spPr>
          <a:xfrm flipH="1">
            <a:off x="8745749" y="553298"/>
            <a:ext cx="19621" cy="17044"/>
          </a:xfrm>
          <a:custGeom>
            <a:rect b="b" l="l" r="r" t="t"/>
            <a:pathLst>
              <a:path extrusionOk="0" h="668" w="769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"/>
          <p:cNvSpPr/>
          <p:nvPr/>
        </p:nvSpPr>
        <p:spPr>
          <a:xfrm flipH="1">
            <a:off x="8543185" y="560953"/>
            <a:ext cx="19621" cy="20463"/>
          </a:xfrm>
          <a:custGeom>
            <a:rect b="b" l="l" r="r" t="t"/>
            <a:pathLst>
              <a:path extrusionOk="0" h="802" w="769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"/>
          <p:cNvSpPr/>
          <p:nvPr/>
        </p:nvSpPr>
        <p:spPr>
          <a:xfrm flipH="1">
            <a:off x="8375526" y="557559"/>
            <a:ext cx="81725" cy="75754"/>
          </a:xfrm>
          <a:custGeom>
            <a:rect b="b" l="l" r="r" t="t"/>
            <a:pathLst>
              <a:path extrusionOk="0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"/>
          <p:cNvSpPr/>
          <p:nvPr/>
        </p:nvSpPr>
        <p:spPr>
          <a:xfrm flipH="1">
            <a:off x="8375526" y="557559"/>
            <a:ext cx="81725" cy="75754"/>
          </a:xfrm>
          <a:custGeom>
            <a:rect b="b" l="l" r="r" t="t"/>
            <a:pathLst>
              <a:path extrusionOk="0" fill="none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"/>
          <p:cNvSpPr/>
          <p:nvPr/>
        </p:nvSpPr>
        <p:spPr>
          <a:xfrm flipH="1">
            <a:off x="8941526" y="549879"/>
            <a:ext cx="80857" cy="72386"/>
          </a:xfrm>
          <a:custGeom>
            <a:rect b="b" l="l" r="r" t="t"/>
            <a:pathLst>
              <a:path extrusionOk="0" h="2837" w="3169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"/>
          <p:cNvSpPr/>
          <p:nvPr/>
        </p:nvSpPr>
        <p:spPr>
          <a:xfrm flipH="1">
            <a:off x="7355896" y="583074"/>
            <a:ext cx="22147" cy="15360"/>
          </a:xfrm>
          <a:custGeom>
            <a:rect b="b" l="l" r="r" t="t"/>
            <a:pathLst>
              <a:path extrusionOk="0" h="602" w="868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"/>
          <p:cNvSpPr/>
          <p:nvPr/>
        </p:nvSpPr>
        <p:spPr>
          <a:xfrm flipH="1">
            <a:off x="9111736" y="591596"/>
            <a:ext cx="18754" cy="21305"/>
          </a:xfrm>
          <a:custGeom>
            <a:rect b="b" l="l" r="r" t="t"/>
            <a:pathLst>
              <a:path extrusionOk="0" h="835" w="735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"/>
          <p:cNvSpPr/>
          <p:nvPr/>
        </p:nvSpPr>
        <p:spPr>
          <a:xfrm flipH="1">
            <a:off x="8465747" y="594148"/>
            <a:ext cx="29802" cy="24699"/>
          </a:xfrm>
          <a:custGeom>
            <a:rect b="b" l="l" r="r" t="t"/>
            <a:pathLst>
              <a:path extrusionOk="0" h="968" w="1168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"/>
          <p:cNvSpPr/>
          <p:nvPr/>
        </p:nvSpPr>
        <p:spPr>
          <a:xfrm flipH="1">
            <a:off x="7202704" y="635865"/>
            <a:ext cx="34063" cy="19596"/>
          </a:xfrm>
          <a:custGeom>
            <a:rect b="b" l="l" r="r" t="t"/>
            <a:pathLst>
              <a:path extrusionOk="0" h="768" w="1335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"/>
          <p:cNvSpPr/>
          <p:nvPr/>
        </p:nvSpPr>
        <p:spPr>
          <a:xfrm flipH="1">
            <a:off x="8698087" y="643519"/>
            <a:ext cx="28985" cy="22989"/>
          </a:xfrm>
          <a:custGeom>
            <a:rect b="b" l="l" r="r" t="t"/>
            <a:pathLst>
              <a:path extrusionOk="0" h="901" w="1136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"/>
          <p:cNvSpPr/>
          <p:nvPr/>
        </p:nvSpPr>
        <p:spPr>
          <a:xfrm flipH="1">
            <a:off x="8759374" y="656277"/>
            <a:ext cx="27276" cy="22147"/>
          </a:xfrm>
          <a:custGeom>
            <a:rect b="b" l="l" r="r" t="t"/>
            <a:pathLst>
              <a:path extrusionOk="0" h="868" w="1069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"/>
          <p:cNvSpPr/>
          <p:nvPr/>
        </p:nvSpPr>
        <p:spPr>
          <a:xfrm flipH="1">
            <a:off x="7694633" y="662247"/>
            <a:ext cx="19621" cy="14493"/>
          </a:xfrm>
          <a:custGeom>
            <a:rect b="b" l="l" r="r" t="t"/>
            <a:pathLst>
              <a:path extrusionOk="0" h="568" w="769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"/>
          <p:cNvSpPr/>
          <p:nvPr/>
        </p:nvSpPr>
        <p:spPr>
          <a:xfrm flipH="1">
            <a:off x="6881827" y="667350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"/>
          <p:cNvSpPr/>
          <p:nvPr/>
        </p:nvSpPr>
        <p:spPr>
          <a:xfrm flipH="1">
            <a:off x="7852954" y="667350"/>
            <a:ext cx="34905" cy="29802"/>
          </a:xfrm>
          <a:custGeom>
            <a:rect b="b" l="l" r="r" t="t"/>
            <a:pathLst>
              <a:path extrusionOk="0" h="1168" w="1368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"/>
          <p:cNvSpPr/>
          <p:nvPr/>
        </p:nvSpPr>
        <p:spPr>
          <a:xfrm flipH="1">
            <a:off x="8936397" y="693733"/>
            <a:ext cx="29827" cy="33221"/>
          </a:xfrm>
          <a:custGeom>
            <a:rect b="b" l="l" r="r" t="t"/>
            <a:pathLst>
              <a:path extrusionOk="0" h="1302" w="1169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"/>
          <p:cNvSpPr/>
          <p:nvPr/>
        </p:nvSpPr>
        <p:spPr>
          <a:xfrm flipH="1">
            <a:off x="7995940" y="711593"/>
            <a:ext cx="19596" cy="17044"/>
          </a:xfrm>
          <a:custGeom>
            <a:rect b="b" l="l" r="r" t="t"/>
            <a:pathLst>
              <a:path extrusionOk="0" h="668" w="768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"/>
          <p:cNvSpPr/>
          <p:nvPr/>
        </p:nvSpPr>
        <p:spPr>
          <a:xfrm flipH="1">
            <a:off x="9116839" y="722667"/>
            <a:ext cx="24699" cy="23015"/>
          </a:xfrm>
          <a:custGeom>
            <a:rect b="b" l="l" r="r" t="t"/>
            <a:pathLst>
              <a:path extrusionOk="0" h="902" w="968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"/>
          <p:cNvSpPr/>
          <p:nvPr/>
        </p:nvSpPr>
        <p:spPr>
          <a:xfrm flipH="1">
            <a:off x="9017254" y="733740"/>
            <a:ext cx="24724" cy="24699"/>
          </a:xfrm>
          <a:custGeom>
            <a:rect b="b" l="l" r="r" t="t"/>
            <a:pathLst>
              <a:path extrusionOk="0" h="968" w="969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"/>
          <p:cNvSpPr/>
          <p:nvPr/>
        </p:nvSpPr>
        <p:spPr>
          <a:xfrm flipH="1">
            <a:off x="8643638" y="744788"/>
            <a:ext cx="22147" cy="19596"/>
          </a:xfrm>
          <a:custGeom>
            <a:rect b="b" l="l" r="r" t="t"/>
            <a:pathLst>
              <a:path extrusionOk="0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"/>
          <p:cNvSpPr/>
          <p:nvPr/>
        </p:nvSpPr>
        <p:spPr>
          <a:xfrm flipH="1">
            <a:off x="8643638" y="744788"/>
            <a:ext cx="22147" cy="19596"/>
          </a:xfrm>
          <a:custGeom>
            <a:rect b="b" l="l" r="r" t="t"/>
            <a:pathLst>
              <a:path extrusionOk="0" fill="none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"/>
          <p:cNvSpPr/>
          <p:nvPr/>
        </p:nvSpPr>
        <p:spPr>
          <a:xfrm flipH="1">
            <a:off x="9043637" y="734582"/>
            <a:ext cx="75780" cy="97901"/>
          </a:xfrm>
          <a:custGeom>
            <a:rect b="b" l="l" r="r" t="t"/>
            <a:pathLst>
              <a:path extrusionOk="0" h="3837" w="297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"/>
          <p:cNvSpPr/>
          <p:nvPr/>
        </p:nvSpPr>
        <p:spPr>
          <a:xfrm flipH="1">
            <a:off x="6879276" y="783086"/>
            <a:ext cx="18754" cy="11099"/>
          </a:xfrm>
          <a:custGeom>
            <a:rect b="b" l="l" r="r" t="t"/>
            <a:pathLst>
              <a:path extrusionOk="0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"/>
          <p:cNvSpPr/>
          <p:nvPr/>
        </p:nvSpPr>
        <p:spPr>
          <a:xfrm flipH="1">
            <a:off x="6879276" y="783086"/>
            <a:ext cx="18754" cy="11099"/>
          </a:xfrm>
          <a:custGeom>
            <a:rect b="b" l="l" r="r" t="t"/>
            <a:pathLst>
              <a:path extrusionOk="0" fill="none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"/>
          <p:cNvSpPr/>
          <p:nvPr/>
        </p:nvSpPr>
        <p:spPr>
          <a:xfrm flipH="1">
            <a:off x="7672512" y="796711"/>
            <a:ext cx="17044" cy="13651"/>
          </a:xfrm>
          <a:custGeom>
            <a:rect b="b" l="l" r="r" t="t"/>
            <a:pathLst>
              <a:path extrusionOk="0" h="535" w="668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"/>
          <p:cNvSpPr/>
          <p:nvPr/>
        </p:nvSpPr>
        <p:spPr>
          <a:xfrm flipH="1">
            <a:off x="8857250" y="800105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"/>
          <p:cNvSpPr/>
          <p:nvPr/>
        </p:nvSpPr>
        <p:spPr>
          <a:xfrm flipH="1">
            <a:off x="9018122" y="812020"/>
            <a:ext cx="18754" cy="15360"/>
          </a:xfrm>
          <a:custGeom>
            <a:rect b="b" l="l" r="r" t="t"/>
            <a:pathLst>
              <a:path extrusionOk="0" h="602" w="735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"/>
          <p:cNvSpPr/>
          <p:nvPr/>
        </p:nvSpPr>
        <p:spPr>
          <a:xfrm flipH="1">
            <a:off x="7339719" y="841822"/>
            <a:ext cx="17912" cy="11099"/>
          </a:xfrm>
          <a:custGeom>
            <a:rect b="b" l="l" r="r" t="t"/>
            <a:pathLst>
              <a:path extrusionOk="0" h="435" w="702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"/>
          <p:cNvSpPr/>
          <p:nvPr/>
        </p:nvSpPr>
        <p:spPr>
          <a:xfrm flipH="1">
            <a:off x="9115130" y="865653"/>
            <a:ext cx="23015" cy="17044"/>
          </a:xfrm>
          <a:custGeom>
            <a:rect b="b" l="l" r="r" t="t"/>
            <a:pathLst>
              <a:path extrusionOk="0" h="668" w="902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"/>
          <p:cNvSpPr/>
          <p:nvPr/>
        </p:nvSpPr>
        <p:spPr>
          <a:xfrm flipH="1">
            <a:off x="8485317" y="865653"/>
            <a:ext cx="18754" cy="10232"/>
          </a:xfrm>
          <a:custGeom>
            <a:rect b="b" l="l" r="r" t="t"/>
            <a:pathLst>
              <a:path extrusionOk="0" h="401" w="735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"/>
          <p:cNvSpPr/>
          <p:nvPr/>
        </p:nvSpPr>
        <p:spPr>
          <a:xfrm flipH="1">
            <a:off x="7430808" y="869046"/>
            <a:ext cx="20438" cy="14493"/>
          </a:xfrm>
          <a:custGeom>
            <a:rect b="b" l="l" r="r" t="t"/>
            <a:pathLst>
              <a:path extrusionOk="0" h="568" w="801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"/>
          <p:cNvSpPr/>
          <p:nvPr/>
        </p:nvSpPr>
        <p:spPr>
          <a:xfrm flipH="1">
            <a:off x="8047863" y="883513"/>
            <a:ext cx="32353" cy="12809"/>
          </a:xfrm>
          <a:custGeom>
            <a:rect b="b" l="l" r="r" t="t"/>
            <a:pathLst>
              <a:path extrusionOk="0" h="502" w="1268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"/>
          <p:cNvSpPr/>
          <p:nvPr/>
        </p:nvSpPr>
        <p:spPr>
          <a:xfrm flipH="1">
            <a:off x="7849535" y="884381"/>
            <a:ext cx="51107" cy="43427"/>
          </a:xfrm>
          <a:custGeom>
            <a:rect b="b" l="l" r="r" t="t"/>
            <a:pathLst>
              <a:path extrusionOk="0" h="1702" w="2003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"/>
          <p:cNvSpPr/>
          <p:nvPr/>
        </p:nvSpPr>
        <p:spPr>
          <a:xfrm flipH="1">
            <a:off x="8670020" y="890326"/>
            <a:ext cx="17044" cy="12809"/>
          </a:xfrm>
          <a:custGeom>
            <a:rect b="b" l="l" r="r" t="t"/>
            <a:pathLst>
              <a:path extrusionOk="0" h="502" w="668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"/>
          <p:cNvSpPr/>
          <p:nvPr/>
        </p:nvSpPr>
        <p:spPr>
          <a:xfrm flipH="1">
            <a:off x="8715131" y="903109"/>
            <a:ext cx="16177" cy="16177"/>
          </a:xfrm>
          <a:custGeom>
            <a:rect b="b" l="l" r="r" t="t"/>
            <a:pathLst>
              <a:path extrusionOk="0" h="634" w="634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"/>
          <p:cNvSpPr/>
          <p:nvPr/>
        </p:nvSpPr>
        <p:spPr>
          <a:xfrm flipH="1">
            <a:off x="8535531" y="904793"/>
            <a:ext cx="45978" cy="45136"/>
          </a:xfrm>
          <a:custGeom>
            <a:rect b="b" l="l" r="r" t="t"/>
            <a:pathLst>
              <a:path extrusionOk="0" h="1769" w="1802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"/>
          <p:cNvSpPr/>
          <p:nvPr/>
        </p:nvSpPr>
        <p:spPr>
          <a:xfrm flipH="1">
            <a:off x="8719366" y="923521"/>
            <a:ext cx="16202" cy="15360"/>
          </a:xfrm>
          <a:custGeom>
            <a:rect b="b" l="l" r="r" t="t"/>
            <a:pathLst>
              <a:path extrusionOk="0" h="602" w="635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"/>
          <p:cNvSpPr/>
          <p:nvPr/>
        </p:nvSpPr>
        <p:spPr>
          <a:xfrm flipH="1">
            <a:off x="7049512" y="932043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"/>
          <p:cNvSpPr/>
          <p:nvPr/>
        </p:nvSpPr>
        <p:spPr>
          <a:xfrm flipH="1">
            <a:off x="8098076" y="968631"/>
            <a:ext cx="28960" cy="30669"/>
          </a:xfrm>
          <a:custGeom>
            <a:rect b="b" l="l" r="r" t="t"/>
            <a:pathLst>
              <a:path extrusionOk="0" h="1202" w="1135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"/>
          <p:cNvSpPr/>
          <p:nvPr/>
        </p:nvSpPr>
        <p:spPr>
          <a:xfrm flipH="1">
            <a:off x="7733799" y="985650"/>
            <a:ext cx="22147" cy="10257"/>
          </a:xfrm>
          <a:custGeom>
            <a:rect b="b" l="l" r="r" t="t"/>
            <a:pathLst>
              <a:path extrusionOk="0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"/>
          <p:cNvSpPr/>
          <p:nvPr/>
        </p:nvSpPr>
        <p:spPr>
          <a:xfrm flipH="1">
            <a:off x="7733799" y="985650"/>
            <a:ext cx="22147" cy="10257"/>
          </a:xfrm>
          <a:custGeom>
            <a:rect b="b" l="l" r="r" t="t"/>
            <a:pathLst>
              <a:path extrusionOk="0" fill="none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"/>
          <p:cNvSpPr/>
          <p:nvPr/>
        </p:nvSpPr>
        <p:spPr>
          <a:xfrm flipH="1">
            <a:off x="8913434" y="1006929"/>
            <a:ext cx="18754" cy="11099"/>
          </a:xfrm>
          <a:custGeom>
            <a:rect b="b" l="l" r="r" t="t"/>
            <a:pathLst>
              <a:path extrusionOk="0" h="435" w="735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"/>
          <p:cNvSpPr/>
          <p:nvPr/>
        </p:nvSpPr>
        <p:spPr>
          <a:xfrm flipH="1">
            <a:off x="7953381" y="1039282"/>
            <a:ext cx="18754" cy="20438"/>
          </a:xfrm>
          <a:custGeom>
            <a:rect b="b" l="l" r="r" t="t"/>
            <a:pathLst>
              <a:path extrusionOk="0" h="801" w="735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"/>
          <p:cNvSpPr/>
          <p:nvPr/>
        </p:nvSpPr>
        <p:spPr>
          <a:xfrm flipH="1">
            <a:off x="8297221" y="1049488"/>
            <a:ext cx="18754" cy="22147"/>
          </a:xfrm>
          <a:custGeom>
            <a:rect b="b" l="l" r="r" t="t"/>
            <a:pathLst>
              <a:path extrusionOk="0" h="868" w="735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"/>
          <p:cNvSpPr/>
          <p:nvPr/>
        </p:nvSpPr>
        <p:spPr>
          <a:xfrm flipH="1">
            <a:off x="8189139" y="1054591"/>
            <a:ext cx="44269" cy="37482"/>
          </a:xfrm>
          <a:custGeom>
            <a:rect b="b" l="l" r="r" t="t"/>
            <a:pathLst>
              <a:path extrusionOk="0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"/>
          <p:cNvSpPr/>
          <p:nvPr/>
        </p:nvSpPr>
        <p:spPr>
          <a:xfrm flipH="1">
            <a:off x="8189139" y="1054591"/>
            <a:ext cx="44269" cy="37482"/>
          </a:xfrm>
          <a:custGeom>
            <a:rect b="b" l="l" r="r" t="t"/>
            <a:pathLst>
              <a:path extrusionOk="0" fill="none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"/>
          <p:cNvSpPr/>
          <p:nvPr/>
        </p:nvSpPr>
        <p:spPr>
          <a:xfrm flipH="1">
            <a:off x="8692984" y="1058010"/>
            <a:ext cx="38324" cy="38324"/>
          </a:xfrm>
          <a:custGeom>
            <a:rect b="b" l="l" r="r" t="t"/>
            <a:pathLst>
              <a:path extrusionOk="0" h="1502" w="1502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"/>
          <p:cNvSpPr/>
          <p:nvPr/>
        </p:nvSpPr>
        <p:spPr>
          <a:xfrm flipH="1">
            <a:off x="8842783" y="1053749"/>
            <a:ext cx="66416" cy="108107"/>
          </a:xfrm>
          <a:custGeom>
            <a:rect b="b" l="l" r="r" t="t"/>
            <a:pathLst>
              <a:path extrusionOk="0" h="4237" w="2603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"/>
          <p:cNvSpPr/>
          <p:nvPr/>
        </p:nvSpPr>
        <p:spPr>
          <a:xfrm flipH="1">
            <a:off x="8252978" y="1092047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"/>
          <p:cNvSpPr/>
          <p:nvPr/>
        </p:nvSpPr>
        <p:spPr>
          <a:xfrm flipH="1">
            <a:off x="7260572" y="1095441"/>
            <a:ext cx="18754" cy="11941"/>
          </a:xfrm>
          <a:custGeom>
            <a:rect b="b" l="l" r="r" t="t"/>
            <a:pathLst>
              <a:path extrusionOk="0" h="468" w="735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"/>
          <p:cNvSpPr/>
          <p:nvPr/>
        </p:nvSpPr>
        <p:spPr>
          <a:xfrm flipH="1">
            <a:off x="7038438" y="1096308"/>
            <a:ext cx="11941" cy="11941"/>
          </a:xfrm>
          <a:custGeom>
            <a:rect b="b" l="l" r="r" t="t"/>
            <a:pathLst>
              <a:path extrusionOk="0" h="468" w="468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"/>
          <p:cNvSpPr/>
          <p:nvPr/>
        </p:nvSpPr>
        <p:spPr>
          <a:xfrm flipH="1">
            <a:off x="7470790" y="1090338"/>
            <a:ext cx="18754" cy="27276"/>
          </a:xfrm>
          <a:custGeom>
            <a:rect b="b" l="l" r="r" t="t"/>
            <a:pathLst>
              <a:path extrusionOk="0" h="1069" w="735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"/>
          <p:cNvSpPr/>
          <p:nvPr/>
        </p:nvSpPr>
        <p:spPr>
          <a:xfrm flipH="1">
            <a:off x="8670020" y="1121849"/>
            <a:ext cx="12783" cy="12783"/>
          </a:xfrm>
          <a:custGeom>
            <a:rect b="b" l="l" r="r" t="t"/>
            <a:pathLst>
              <a:path extrusionOk="0" h="501" w="501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"/>
          <p:cNvSpPr/>
          <p:nvPr/>
        </p:nvSpPr>
        <p:spPr>
          <a:xfrm flipH="1">
            <a:off x="7385697" y="1121849"/>
            <a:ext cx="11941" cy="8522"/>
          </a:xfrm>
          <a:custGeom>
            <a:rect b="b" l="l" r="r" t="t"/>
            <a:pathLst>
              <a:path extrusionOk="0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"/>
          <p:cNvSpPr/>
          <p:nvPr/>
        </p:nvSpPr>
        <p:spPr>
          <a:xfrm flipH="1">
            <a:off x="7385697" y="1121849"/>
            <a:ext cx="11941" cy="8522"/>
          </a:xfrm>
          <a:custGeom>
            <a:rect b="b" l="l" r="r" t="t"/>
            <a:pathLst>
              <a:path extrusionOk="0" fill="none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"/>
          <p:cNvSpPr/>
          <p:nvPr/>
        </p:nvSpPr>
        <p:spPr>
          <a:xfrm flipH="1">
            <a:off x="7264833" y="1147364"/>
            <a:ext cx="26408" cy="17912"/>
          </a:xfrm>
          <a:custGeom>
            <a:rect b="b" l="l" r="r" t="t"/>
            <a:pathLst>
              <a:path extrusionOk="0" h="702" w="1035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"/>
          <p:cNvSpPr/>
          <p:nvPr/>
        </p:nvSpPr>
        <p:spPr>
          <a:xfrm flipH="1">
            <a:off x="8375526" y="1155018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"/>
          <p:cNvSpPr/>
          <p:nvPr/>
        </p:nvSpPr>
        <p:spPr>
          <a:xfrm flipH="1">
            <a:off x="7401006" y="1167801"/>
            <a:ext cx="57894" cy="48530"/>
          </a:xfrm>
          <a:custGeom>
            <a:rect b="b" l="l" r="r" t="t"/>
            <a:pathLst>
              <a:path extrusionOk="0" h="1902" w="2269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"/>
          <p:cNvSpPr/>
          <p:nvPr/>
        </p:nvSpPr>
        <p:spPr>
          <a:xfrm flipH="1">
            <a:off x="8671704" y="1177165"/>
            <a:ext cx="17912" cy="31511"/>
          </a:xfrm>
          <a:custGeom>
            <a:rect b="b" l="l" r="r" t="t"/>
            <a:pathLst>
              <a:path extrusionOk="0" h="1235" w="702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"/>
          <p:cNvSpPr/>
          <p:nvPr/>
        </p:nvSpPr>
        <p:spPr>
          <a:xfrm flipH="1">
            <a:off x="7696343" y="1182268"/>
            <a:ext cx="30669" cy="27250"/>
          </a:xfrm>
          <a:custGeom>
            <a:rect b="b" l="l" r="r" t="t"/>
            <a:pathLst>
              <a:path extrusionOk="0" h="1068" w="1202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"/>
          <p:cNvSpPr/>
          <p:nvPr/>
        </p:nvSpPr>
        <p:spPr>
          <a:xfrm flipH="1">
            <a:off x="6928647" y="1212044"/>
            <a:ext cx="16202" cy="16202"/>
          </a:xfrm>
          <a:custGeom>
            <a:rect b="b" l="l" r="r" t="t"/>
            <a:pathLst>
              <a:path extrusionOk="0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"/>
          <p:cNvSpPr/>
          <p:nvPr/>
        </p:nvSpPr>
        <p:spPr>
          <a:xfrm flipH="1">
            <a:off x="6928647" y="1212044"/>
            <a:ext cx="16202" cy="16202"/>
          </a:xfrm>
          <a:custGeom>
            <a:rect b="b" l="l" r="r" t="t"/>
            <a:pathLst>
              <a:path extrusionOk="0" fill="none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"/>
          <p:cNvSpPr/>
          <p:nvPr/>
        </p:nvSpPr>
        <p:spPr>
          <a:xfrm flipH="1">
            <a:off x="8898967" y="1229930"/>
            <a:ext cx="19596" cy="13651"/>
          </a:xfrm>
          <a:custGeom>
            <a:rect b="b" l="l" r="r" t="t"/>
            <a:pathLst>
              <a:path extrusionOk="0" h="535" w="768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"/>
          <p:cNvSpPr/>
          <p:nvPr/>
        </p:nvSpPr>
        <p:spPr>
          <a:xfrm flipH="1">
            <a:off x="8509990" y="1237585"/>
            <a:ext cx="44294" cy="41743"/>
          </a:xfrm>
          <a:custGeom>
            <a:rect b="b" l="l" r="r" t="t"/>
            <a:pathLst>
              <a:path extrusionOk="0" h="1636" w="1736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"/>
          <p:cNvSpPr/>
          <p:nvPr/>
        </p:nvSpPr>
        <p:spPr>
          <a:xfrm flipH="1">
            <a:off x="7120137" y="1237585"/>
            <a:ext cx="23857" cy="20463"/>
          </a:xfrm>
          <a:custGeom>
            <a:rect b="b" l="l" r="r" t="t"/>
            <a:pathLst>
              <a:path extrusionOk="0" h="802" w="935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"/>
          <p:cNvSpPr/>
          <p:nvPr/>
        </p:nvSpPr>
        <p:spPr>
          <a:xfrm flipH="1">
            <a:off x="7137156" y="1255471"/>
            <a:ext cx="19621" cy="23857"/>
          </a:xfrm>
          <a:custGeom>
            <a:rect b="b" l="l" r="r" t="t"/>
            <a:pathLst>
              <a:path extrusionOk="0" h="935" w="769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"/>
          <p:cNvSpPr/>
          <p:nvPr/>
        </p:nvSpPr>
        <p:spPr>
          <a:xfrm flipH="1">
            <a:off x="7243553" y="1263125"/>
            <a:ext cx="11099" cy="8522"/>
          </a:xfrm>
          <a:custGeom>
            <a:rect b="b" l="l" r="r" t="t"/>
            <a:pathLst>
              <a:path extrusionOk="0" h="334" w="435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"/>
          <p:cNvSpPr/>
          <p:nvPr/>
        </p:nvSpPr>
        <p:spPr>
          <a:xfrm flipH="1">
            <a:off x="9104082" y="1281853"/>
            <a:ext cx="19596" cy="13625"/>
          </a:xfrm>
          <a:custGeom>
            <a:rect b="b" l="l" r="r" t="t"/>
            <a:pathLst>
              <a:path extrusionOk="0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"/>
          <p:cNvSpPr/>
          <p:nvPr/>
        </p:nvSpPr>
        <p:spPr>
          <a:xfrm flipH="1">
            <a:off x="9104082" y="1281853"/>
            <a:ext cx="19596" cy="13625"/>
          </a:xfrm>
          <a:custGeom>
            <a:rect b="b" l="l" r="r" t="t"/>
            <a:pathLst>
              <a:path extrusionOk="0" fill="none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"/>
          <p:cNvSpPr/>
          <p:nvPr/>
        </p:nvSpPr>
        <p:spPr>
          <a:xfrm flipH="1">
            <a:off x="8315949" y="1283537"/>
            <a:ext cx="23015" cy="23015"/>
          </a:xfrm>
          <a:custGeom>
            <a:rect b="b" l="l" r="r" t="t"/>
            <a:pathLst>
              <a:path extrusionOk="0" h="902" w="902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"/>
          <p:cNvSpPr/>
          <p:nvPr/>
        </p:nvSpPr>
        <p:spPr>
          <a:xfrm flipH="1">
            <a:off x="8570435" y="1303133"/>
            <a:ext cx="37482" cy="52791"/>
          </a:xfrm>
          <a:custGeom>
            <a:rect b="b" l="l" r="r" t="t"/>
            <a:pathLst>
              <a:path extrusionOk="0" h="2069" w="1469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"/>
          <p:cNvSpPr/>
          <p:nvPr/>
        </p:nvSpPr>
        <p:spPr>
          <a:xfrm flipH="1">
            <a:off x="8685329" y="1322703"/>
            <a:ext cx="26408" cy="22989"/>
          </a:xfrm>
          <a:custGeom>
            <a:rect b="b" l="l" r="r" t="t"/>
            <a:pathLst>
              <a:path extrusionOk="0" h="901" w="1035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"/>
          <p:cNvSpPr/>
          <p:nvPr/>
        </p:nvSpPr>
        <p:spPr>
          <a:xfrm flipH="1">
            <a:off x="7354186" y="1341431"/>
            <a:ext cx="17070" cy="17044"/>
          </a:xfrm>
          <a:custGeom>
            <a:rect b="b" l="l" r="r" t="t"/>
            <a:pathLst>
              <a:path extrusionOk="0" h="668" w="669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"/>
          <p:cNvSpPr/>
          <p:nvPr/>
        </p:nvSpPr>
        <p:spPr>
          <a:xfrm flipH="1">
            <a:off x="8938107" y="1345666"/>
            <a:ext cx="18754" cy="11941"/>
          </a:xfrm>
          <a:custGeom>
            <a:rect b="b" l="l" r="r" t="t"/>
            <a:pathLst>
              <a:path extrusionOk="0" h="468" w="735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"/>
          <p:cNvSpPr/>
          <p:nvPr/>
        </p:nvSpPr>
        <p:spPr>
          <a:xfrm flipH="1">
            <a:off x="8225728" y="1347376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"/>
          <p:cNvSpPr/>
          <p:nvPr/>
        </p:nvSpPr>
        <p:spPr>
          <a:xfrm flipH="1">
            <a:off x="7795928" y="1349085"/>
            <a:ext cx="22989" cy="19596"/>
          </a:xfrm>
          <a:custGeom>
            <a:rect b="b" l="l" r="r" t="t"/>
            <a:pathLst>
              <a:path extrusionOk="0" h="768" w="901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"/>
          <p:cNvSpPr/>
          <p:nvPr/>
        </p:nvSpPr>
        <p:spPr>
          <a:xfrm flipH="1">
            <a:off x="9076832" y="1367813"/>
            <a:ext cx="22173" cy="11941"/>
          </a:xfrm>
          <a:custGeom>
            <a:rect b="b" l="l" r="r" t="t"/>
            <a:pathLst>
              <a:path extrusionOk="0" h="468" w="869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"/>
          <p:cNvSpPr/>
          <p:nvPr/>
        </p:nvSpPr>
        <p:spPr>
          <a:xfrm flipH="1">
            <a:off x="7859766" y="1366104"/>
            <a:ext cx="40875" cy="40033"/>
          </a:xfrm>
          <a:custGeom>
            <a:rect b="b" l="l" r="r" t="t"/>
            <a:pathLst>
              <a:path extrusionOk="0" h="1569" w="1602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"/>
          <p:cNvSpPr/>
          <p:nvPr/>
        </p:nvSpPr>
        <p:spPr>
          <a:xfrm flipH="1">
            <a:off x="8790018" y="1372074"/>
            <a:ext cx="27250" cy="26408"/>
          </a:xfrm>
          <a:custGeom>
            <a:rect b="b" l="l" r="r" t="t"/>
            <a:pathLst>
              <a:path extrusionOk="0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"/>
          <p:cNvSpPr/>
          <p:nvPr/>
        </p:nvSpPr>
        <p:spPr>
          <a:xfrm flipH="1">
            <a:off x="8790018" y="1372074"/>
            <a:ext cx="27250" cy="26408"/>
          </a:xfrm>
          <a:custGeom>
            <a:rect b="b" l="l" r="r" t="t"/>
            <a:pathLst>
              <a:path extrusionOk="0" fill="none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"/>
          <p:cNvSpPr/>
          <p:nvPr/>
        </p:nvSpPr>
        <p:spPr>
          <a:xfrm flipH="1">
            <a:off x="8841073" y="1378861"/>
            <a:ext cx="20463" cy="11941"/>
          </a:xfrm>
          <a:custGeom>
            <a:rect b="b" l="l" r="r" t="t"/>
            <a:pathLst>
              <a:path extrusionOk="0" h="468" w="802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"/>
          <p:cNvSpPr/>
          <p:nvPr/>
        </p:nvSpPr>
        <p:spPr>
          <a:xfrm flipH="1">
            <a:off x="8685329" y="1390777"/>
            <a:ext cx="11941" cy="8548"/>
          </a:xfrm>
          <a:custGeom>
            <a:rect b="b" l="l" r="r" t="t"/>
            <a:pathLst>
              <a:path extrusionOk="0" h="335" w="468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"/>
          <p:cNvSpPr/>
          <p:nvPr/>
        </p:nvSpPr>
        <p:spPr>
          <a:xfrm flipH="1">
            <a:off x="8734701" y="1406953"/>
            <a:ext cx="6838" cy="6838"/>
          </a:xfrm>
          <a:custGeom>
            <a:rect b="b" l="l" r="r" t="t"/>
            <a:pathLst>
              <a:path extrusionOk="0" h="268" w="268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"/>
          <p:cNvSpPr/>
          <p:nvPr/>
        </p:nvSpPr>
        <p:spPr>
          <a:xfrm flipH="1">
            <a:off x="6903974" y="1402692"/>
            <a:ext cx="19596" cy="18754"/>
          </a:xfrm>
          <a:custGeom>
            <a:rect b="b" l="l" r="r" t="t"/>
            <a:pathLst>
              <a:path extrusionOk="0" h="735" w="768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"/>
          <p:cNvSpPr/>
          <p:nvPr/>
        </p:nvSpPr>
        <p:spPr>
          <a:xfrm flipH="1">
            <a:off x="7315888" y="1413766"/>
            <a:ext cx="37482" cy="42585"/>
          </a:xfrm>
          <a:custGeom>
            <a:rect b="b" l="l" r="r" t="t"/>
            <a:pathLst>
              <a:path extrusionOk="0" h="1669" w="1469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"/>
          <p:cNvSpPr/>
          <p:nvPr/>
        </p:nvSpPr>
        <p:spPr>
          <a:xfrm flipH="1">
            <a:off x="8987478" y="1418027"/>
            <a:ext cx="15335" cy="19596"/>
          </a:xfrm>
          <a:custGeom>
            <a:rect b="b" l="l" r="r" t="t"/>
            <a:pathLst>
              <a:path extrusionOk="0" h="768" w="601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"/>
          <p:cNvSpPr/>
          <p:nvPr/>
        </p:nvSpPr>
        <p:spPr>
          <a:xfrm flipH="1">
            <a:off x="8788308" y="1428233"/>
            <a:ext cx="18754" cy="11099"/>
          </a:xfrm>
          <a:custGeom>
            <a:rect b="b" l="l" r="r" t="t"/>
            <a:pathLst>
              <a:path extrusionOk="0" h="435" w="735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"/>
          <p:cNvSpPr/>
          <p:nvPr/>
        </p:nvSpPr>
        <p:spPr>
          <a:xfrm flipH="1">
            <a:off x="6940563" y="1432494"/>
            <a:ext cx="15335" cy="15335"/>
          </a:xfrm>
          <a:custGeom>
            <a:rect b="b" l="l" r="r" t="t"/>
            <a:pathLst>
              <a:path extrusionOk="0" h="601" w="601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"/>
          <p:cNvSpPr/>
          <p:nvPr/>
        </p:nvSpPr>
        <p:spPr>
          <a:xfrm flipH="1">
            <a:off x="7452929" y="1453773"/>
            <a:ext cx="40875" cy="34905"/>
          </a:xfrm>
          <a:custGeom>
            <a:rect b="b" l="l" r="r" t="t"/>
            <a:pathLst>
              <a:path extrusionOk="0" h="1368" w="1602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"/>
          <p:cNvSpPr/>
          <p:nvPr/>
        </p:nvSpPr>
        <p:spPr>
          <a:xfrm flipH="1">
            <a:off x="8960228" y="1467398"/>
            <a:ext cx="18754" cy="10232"/>
          </a:xfrm>
          <a:custGeom>
            <a:rect b="b" l="l" r="r" t="t"/>
            <a:pathLst>
              <a:path extrusionOk="0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"/>
          <p:cNvSpPr/>
          <p:nvPr/>
        </p:nvSpPr>
        <p:spPr>
          <a:xfrm flipH="1">
            <a:off x="8960228" y="1467398"/>
            <a:ext cx="18754" cy="10232"/>
          </a:xfrm>
          <a:custGeom>
            <a:rect b="b" l="l" r="r" t="t"/>
            <a:pathLst>
              <a:path extrusionOk="0" fill="none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"/>
          <p:cNvSpPr/>
          <p:nvPr/>
        </p:nvSpPr>
        <p:spPr>
          <a:xfrm flipH="1">
            <a:off x="9070887" y="1481865"/>
            <a:ext cx="24699" cy="24699"/>
          </a:xfrm>
          <a:custGeom>
            <a:rect b="b" l="l" r="r" t="t"/>
            <a:pathLst>
              <a:path extrusionOk="0" h="968" w="968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"/>
          <p:cNvSpPr/>
          <p:nvPr/>
        </p:nvSpPr>
        <p:spPr>
          <a:xfrm flipH="1">
            <a:off x="7112483" y="1491229"/>
            <a:ext cx="13651" cy="14493"/>
          </a:xfrm>
          <a:custGeom>
            <a:rect b="b" l="l" r="r" t="t"/>
            <a:pathLst>
              <a:path extrusionOk="0" h="568" w="535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"/>
          <p:cNvSpPr/>
          <p:nvPr/>
        </p:nvSpPr>
        <p:spPr>
          <a:xfrm flipH="1">
            <a:off x="8719366" y="1488652"/>
            <a:ext cx="40875" cy="51949"/>
          </a:xfrm>
          <a:custGeom>
            <a:rect b="b" l="l" r="r" t="t"/>
            <a:pathLst>
              <a:path extrusionOk="0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"/>
          <p:cNvSpPr/>
          <p:nvPr/>
        </p:nvSpPr>
        <p:spPr>
          <a:xfrm flipH="1">
            <a:off x="8719366" y="1488652"/>
            <a:ext cx="40875" cy="51949"/>
          </a:xfrm>
          <a:custGeom>
            <a:rect b="b" l="l" r="r" t="t"/>
            <a:pathLst>
              <a:path extrusionOk="0" fill="none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"/>
          <p:cNvSpPr/>
          <p:nvPr/>
        </p:nvSpPr>
        <p:spPr>
          <a:xfrm flipH="1">
            <a:off x="7695501" y="1499726"/>
            <a:ext cx="47688" cy="37482"/>
          </a:xfrm>
          <a:custGeom>
            <a:rect b="b" l="l" r="r" t="t"/>
            <a:pathLst>
              <a:path extrusionOk="0" h="1469" w="1869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"/>
          <p:cNvSpPr/>
          <p:nvPr/>
        </p:nvSpPr>
        <p:spPr>
          <a:xfrm flipH="1">
            <a:off x="8901518" y="1515902"/>
            <a:ext cx="16202" cy="16202"/>
          </a:xfrm>
          <a:custGeom>
            <a:rect b="b" l="l" r="r" t="t"/>
            <a:pathLst>
              <a:path extrusionOk="0" h="635" w="635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"/>
          <p:cNvSpPr/>
          <p:nvPr/>
        </p:nvSpPr>
        <p:spPr>
          <a:xfrm flipH="1">
            <a:off x="8075087" y="1525266"/>
            <a:ext cx="20463" cy="18754"/>
          </a:xfrm>
          <a:custGeom>
            <a:rect b="b" l="l" r="r" t="t"/>
            <a:pathLst>
              <a:path extrusionOk="0" h="735" w="802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"/>
          <p:cNvSpPr/>
          <p:nvPr/>
        </p:nvSpPr>
        <p:spPr>
          <a:xfrm flipH="1">
            <a:off x="8838522" y="1581425"/>
            <a:ext cx="46004" cy="57052"/>
          </a:xfrm>
          <a:custGeom>
            <a:rect b="b" l="l" r="r" t="t"/>
            <a:pathLst>
              <a:path extrusionOk="0" h="2236" w="1803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"/>
          <p:cNvSpPr/>
          <p:nvPr/>
        </p:nvSpPr>
        <p:spPr>
          <a:xfrm flipH="1">
            <a:off x="6728635" y="1555910"/>
            <a:ext cx="125126" cy="85986"/>
          </a:xfrm>
          <a:custGeom>
            <a:rect b="b" l="l" r="r" t="t"/>
            <a:pathLst>
              <a:path extrusionOk="0" h="3370" w="4904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"/>
          <p:cNvSpPr/>
          <p:nvPr/>
        </p:nvSpPr>
        <p:spPr>
          <a:xfrm flipH="1">
            <a:off x="8901518" y="1594208"/>
            <a:ext cx="19596" cy="15335"/>
          </a:xfrm>
          <a:custGeom>
            <a:rect b="b" l="l" r="r" t="t"/>
            <a:pathLst>
              <a:path extrusionOk="0" h="601" w="768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8620649" y="1622300"/>
            <a:ext cx="9390" cy="26408"/>
          </a:xfrm>
          <a:custGeom>
            <a:rect b="b" l="l" r="r" t="t"/>
            <a:pathLst>
              <a:path extrusionOk="0" h="1035" w="368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"/>
          <p:cNvSpPr/>
          <p:nvPr/>
        </p:nvSpPr>
        <p:spPr>
          <a:xfrm flipH="1">
            <a:off x="7920186" y="1641870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"/>
          <p:cNvSpPr/>
          <p:nvPr/>
        </p:nvSpPr>
        <p:spPr>
          <a:xfrm flipH="1">
            <a:off x="6823959" y="1648682"/>
            <a:ext cx="19596" cy="17886"/>
          </a:xfrm>
          <a:custGeom>
            <a:rect b="b" l="l" r="r" t="t"/>
            <a:pathLst>
              <a:path extrusionOk="0" h="701" w="768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"/>
          <p:cNvSpPr/>
          <p:nvPr/>
        </p:nvSpPr>
        <p:spPr>
          <a:xfrm flipH="1">
            <a:off x="7998491" y="1652918"/>
            <a:ext cx="15335" cy="15360"/>
          </a:xfrm>
          <a:custGeom>
            <a:rect b="b" l="l" r="r" t="t"/>
            <a:pathLst>
              <a:path extrusionOk="0" h="602" w="601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"/>
          <p:cNvSpPr/>
          <p:nvPr/>
        </p:nvSpPr>
        <p:spPr>
          <a:xfrm flipH="1">
            <a:off x="8416376" y="1666543"/>
            <a:ext cx="15360" cy="17912"/>
          </a:xfrm>
          <a:custGeom>
            <a:rect b="b" l="l" r="r" t="t"/>
            <a:pathLst>
              <a:path extrusionOk="0" h="702" w="602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"/>
          <p:cNvSpPr/>
          <p:nvPr/>
        </p:nvSpPr>
        <p:spPr>
          <a:xfrm flipH="1">
            <a:off x="9043637" y="1675907"/>
            <a:ext cx="24724" cy="18754"/>
          </a:xfrm>
          <a:custGeom>
            <a:rect b="b" l="l" r="r" t="t"/>
            <a:pathLst>
              <a:path extrusionOk="0" h="735" w="969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"/>
          <p:cNvSpPr/>
          <p:nvPr/>
        </p:nvSpPr>
        <p:spPr>
          <a:xfrm flipH="1">
            <a:off x="8130404" y="1698029"/>
            <a:ext cx="13651" cy="15360"/>
          </a:xfrm>
          <a:custGeom>
            <a:rect b="b" l="l" r="r" t="t"/>
            <a:pathLst>
              <a:path extrusionOk="0" h="602" w="535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"/>
          <p:cNvSpPr/>
          <p:nvPr/>
        </p:nvSpPr>
        <p:spPr>
          <a:xfrm flipH="1">
            <a:off x="7313337" y="1696345"/>
            <a:ext cx="23857" cy="24699"/>
          </a:xfrm>
          <a:custGeom>
            <a:rect b="b" l="l" r="r" t="t"/>
            <a:pathLst>
              <a:path extrusionOk="0" h="968" w="935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"/>
          <p:cNvSpPr/>
          <p:nvPr/>
        </p:nvSpPr>
        <p:spPr>
          <a:xfrm flipH="1">
            <a:off x="8154235" y="1726963"/>
            <a:ext cx="14493" cy="14518"/>
          </a:xfrm>
          <a:custGeom>
            <a:rect b="b" l="l" r="r" t="t"/>
            <a:pathLst>
              <a:path extrusionOk="0" h="569" w="568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"/>
          <p:cNvSpPr/>
          <p:nvPr/>
        </p:nvSpPr>
        <p:spPr>
          <a:xfrm flipH="1">
            <a:off x="8562781" y="1733775"/>
            <a:ext cx="14493" cy="18754"/>
          </a:xfrm>
          <a:custGeom>
            <a:rect b="b" l="l" r="r" t="t"/>
            <a:pathLst>
              <a:path extrusionOk="0" h="735" w="568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"/>
          <p:cNvSpPr/>
          <p:nvPr/>
        </p:nvSpPr>
        <p:spPr>
          <a:xfrm flipH="1">
            <a:off x="6872463" y="1735485"/>
            <a:ext cx="24724" cy="12783"/>
          </a:xfrm>
          <a:custGeom>
            <a:rect b="b" l="l" r="r" t="t"/>
            <a:pathLst>
              <a:path extrusionOk="0" h="501" w="969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"/>
          <p:cNvSpPr/>
          <p:nvPr/>
        </p:nvSpPr>
        <p:spPr>
          <a:xfrm flipH="1">
            <a:off x="6772904" y="1741455"/>
            <a:ext cx="15335" cy="19596"/>
          </a:xfrm>
          <a:custGeom>
            <a:rect b="b" l="l" r="r" t="t"/>
            <a:pathLst>
              <a:path extrusionOk="0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"/>
          <p:cNvSpPr/>
          <p:nvPr/>
        </p:nvSpPr>
        <p:spPr>
          <a:xfrm flipH="1">
            <a:off x="6772904" y="1741455"/>
            <a:ext cx="15335" cy="19596"/>
          </a:xfrm>
          <a:custGeom>
            <a:rect b="b" l="l" r="r" t="t"/>
            <a:pathLst>
              <a:path extrusionOk="0" fill="none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"/>
          <p:cNvSpPr/>
          <p:nvPr/>
        </p:nvSpPr>
        <p:spPr>
          <a:xfrm flipH="1">
            <a:off x="7589945" y="1753371"/>
            <a:ext cx="38324" cy="37456"/>
          </a:xfrm>
          <a:custGeom>
            <a:rect b="b" l="l" r="r" t="t"/>
            <a:pathLst>
              <a:path extrusionOk="0" h="1468" w="1502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"/>
          <p:cNvSpPr/>
          <p:nvPr/>
        </p:nvSpPr>
        <p:spPr>
          <a:xfrm flipH="1">
            <a:off x="8424030" y="1791669"/>
            <a:ext cx="16202" cy="19596"/>
          </a:xfrm>
          <a:custGeom>
            <a:rect b="b" l="l" r="r" t="t"/>
            <a:pathLst>
              <a:path extrusionOk="0" h="768" w="635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"/>
          <p:cNvSpPr/>
          <p:nvPr/>
        </p:nvSpPr>
        <p:spPr>
          <a:xfrm flipH="1">
            <a:off x="8891287" y="1827415"/>
            <a:ext cx="11099" cy="8522"/>
          </a:xfrm>
          <a:custGeom>
            <a:rect b="b" l="l" r="r" t="t"/>
            <a:pathLst>
              <a:path extrusionOk="0" h="334" w="435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"/>
          <p:cNvSpPr/>
          <p:nvPr/>
        </p:nvSpPr>
        <p:spPr>
          <a:xfrm flipH="1">
            <a:off x="8319342" y="1808687"/>
            <a:ext cx="28118" cy="45136"/>
          </a:xfrm>
          <a:custGeom>
            <a:rect b="b" l="l" r="r" t="t"/>
            <a:pathLst>
              <a:path extrusionOk="0" h="1769" w="1102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"/>
          <p:cNvSpPr/>
          <p:nvPr/>
        </p:nvSpPr>
        <p:spPr>
          <a:xfrm flipH="1">
            <a:off x="7266542" y="1901460"/>
            <a:ext cx="28960" cy="28092"/>
          </a:xfrm>
          <a:custGeom>
            <a:rect b="b" l="l" r="r" t="t"/>
            <a:pathLst>
              <a:path extrusionOk="0" h="1101" w="1135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"/>
          <p:cNvSpPr/>
          <p:nvPr/>
        </p:nvSpPr>
        <p:spPr>
          <a:xfrm flipH="1">
            <a:off x="7745714" y="1921872"/>
            <a:ext cx="42585" cy="31511"/>
          </a:xfrm>
          <a:custGeom>
            <a:rect b="b" l="l" r="r" t="t"/>
            <a:pathLst>
              <a:path extrusionOk="0" h="1235" w="1669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"/>
          <p:cNvSpPr/>
          <p:nvPr/>
        </p:nvSpPr>
        <p:spPr>
          <a:xfrm flipH="1">
            <a:off x="8850437" y="1951673"/>
            <a:ext cx="30669" cy="30669"/>
          </a:xfrm>
          <a:custGeom>
            <a:rect b="b" l="l" r="r" t="t"/>
            <a:pathLst>
              <a:path extrusionOk="0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"/>
          <p:cNvSpPr/>
          <p:nvPr/>
        </p:nvSpPr>
        <p:spPr>
          <a:xfrm flipH="1">
            <a:off x="8850437" y="1951673"/>
            <a:ext cx="30669" cy="30669"/>
          </a:xfrm>
          <a:custGeom>
            <a:rect b="b" l="l" r="r" t="t"/>
            <a:pathLst>
              <a:path extrusionOk="0" fill="none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"/>
          <p:cNvSpPr/>
          <p:nvPr/>
        </p:nvSpPr>
        <p:spPr>
          <a:xfrm flipH="1">
            <a:off x="8558520" y="1970401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"/>
          <p:cNvSpPr/>
          <p:nvPr/>
        </p:nvSpPr>
        <p:spPr>
          <a:xfrm flipH="1">
            <a:off x="8748301" y="2029979"/>
            <a:ext cx="13651" cy="13625"/>
          </a:xfrm>
          <a:custGeom>
            <a:rect b="b" l="l" r="r" t="t"/>
            <a:pathLst>
              <a:path extrusionOk="0" h="534" w="535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"/>
          <p:cNvSpPr/>
          <p:nvPr/>
        </p:nvSpPr>
        <p:spPr>
          <a:xfrm flipH="1">
            <a:off x="8370423" y="2030821"/>
            <a:ext cx="24699" cy="18754"/>
          </a:xfrm>
          <a:custGeom>
            <a:rect b="b" l="l" r="r" t="t"/>
            <a:pathLst>
              <a:path extrusionOk="0" h="735" w="968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"/>
          <p:cNvSpPr/>
          <p:nvPr/>
        </p:nvSpPr>
        <p:spPr>
          <a:xfrm flipH="1">
            <a:off x="7682718" y="2030821"/>
            <a:ext cx="23857" cy="28118"/>
          </a:xfrm>
          <a:custGeom>
            <a:rect b="b" l="l" r="r" t="t"/>
            <a:pathLst>
              <a:path extrusionOk="0" h="1102" w="935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"/>
          <p:cNvSpPr/>
          <p:nvPr/>
        </p:nvSpPr>
        <p:spPr>
          <a:xfrm flipH="1">
            <a:off x="8656395" y="2029111"/>
            <a:ext cx="44269" cy="47688"/>
          </a:xfrm>
          <a:custGeom>
            <a:rect b="b" l="l" r="r" t="t"/>
            <a:pathLst>
              <a:path extrusionOk="0" h="1869" w="1735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"/>
          <p:cNvSpPr/>
          <p:nvPr/>
        </p:nvSpPr>
        <p:spPr>
          <a:xfrm flipH="1">
            <a:off x="8847044" y="2050391"/>
            <a:ext cx="28118" cy="18754"/>
          </a:xfrm>
          <a:custGeom>
            <a:rect b="b" l="l" r="r" t="t"/>
            <a:pathLst>
              <a:path extrusionOk="0" h="735" w="1102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"/>
          <p:cNvSpPr/>
          <p:nvPr/>
        </p:nvSpPr>
        <p:spPr>
          <a:xfrm flipH="1">
            <a:off x="9021515" y="2032530"/>
            <a:ext cx="74070" cy="120023"/>
          </a:xfrm>
          <a:custGeom>
            <a:rect b="b" l="l" r="r" t="t"/>
            <a:pathLst>
              <a:path extrusionOk="0" h="4704" w="2903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"/>
          <p:cNvSpPr/>
          <p:nvPr/>
        </p:nvSpPr>
        <p:spPr>
          <a:xfrm flipH="1">
            <a:off x="9110894" y="2067409"/>
            <a:ext cx="30644" cy="40033"/>
          </a:xfrm>
          <a:custGeom>
            <a:rect b="b" l="l" r="r" t="t"/>
            <a:pathLst>
              <a:path extrusionOk="0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"/>
          <p:cNvSpPr/>
          <p:nvPr/>
        </p:nvSpPr>
        <p:spPr>
          <a:xfrm flipH="1">
            <a:off x="9110894" y="2067409"/>
            <a:ext cx="30644" cy="40033"/>
          </a:xfrm>
          <a:custGeom>
            <a:rect b="b" l="l" r="r" t="t"/>
            <a:pathLst>
              <a:path extrusionOk="0" fill="none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"/>
          <p:cNvSpPr/>
          <p:nvPr/>
        </p:nvSpPr>
        <p:spPr>
          <a:xfrm flipH="1">
            <a:off x="8838522" y="2107417"/>
            <a:ext cx="25566" cy="27276"/>
          </a:xfrm>
          <a:custGeom>
            <a:rect b="b" l="l" r="r" t="t"/>
            <a:pathLst>
              <a:path extrusionOk="0" h="1069" w="1002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"/>
          <p:cNvSpPr/>
          <p:nvPr/>
        </p:nvSpPr>
        <p:spPr>
          <a:xfrm flipH="1">
            <a:off x="8455541" y="2111678"/>
            <a:ext cx="30644" cy="35772"/>
          </a:xfrm>
          <a:custGeom>
            <a:rect b="b" l="l" r="r" t="t"/>
            <a:pathLst>
              <a:path extrusionOk="0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"/>
          <p:cNvSpPr/>
          <p:nvPr/>
        </p:nvSpPr>
        <p:spPr>
          <a:xfrm flipH="1">
            <a:off x="8455541" y="2111678"/>
            <a:ext cx="30644" cy="35772"/>
          </a:xfrm>
          <a:custGeom>
            <a:rect b="b" l="l" r="r" t="t"/>
            <a:pathLst>
              <a:path extrusionOk="0" fill="none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"/>
          <p:cNvSpPr/>
          <p:nvPr/>
        </p:nvSpPr>
        <p:spPr>
          <a:xfrm flipH="1">
            <a:off x="9096427" y="2105707"/>
            <a:ext cx="18728" cy="27276"/>
          </a:xfrm>
          <a:custGeom>
            <a:rect b="b" l="l" r="r" t="t"/>
            <a:pathLst>
              <a:path extrusionOk="0" h="1069" w="734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"/>
          <p:cNvSpPr/>
          <p:nvPr/>
        </p:nvSpPr>
        <p:spPr>
          <a:xfrm flipH="1">
            <a:off x="9055552" y="2120200"/>
            <a:ext cx="17912" cy="18728"/>
          </a:xfrm>
          <a:custGeom>
            <a:rect b="b" l="l" r="r" t="t"/>
            <a:pathLst>
              <a:path extrusionOk="0" h="734" w="702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"/>
          <p:cNvSpPr/>
          <p:nvPr/>
        </p:nvSpPr>
        <p:spPr>
          <a:xfrm flipH="1">
            <a:off x="8786624" y="2132957"/>
            <a:ext cx="48530" cy="33221"/>
          </a:xfrm>
          <a:custGeom>
            <a:rect b="b" l="l" r="r" t="t"/>
            <a:pathLst>
              <a:path extrusionOk="0" h="1302" w="1902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"/>
          <p:cNvSpPr/>
          <p:nvPr/>
        </p:nvSpPr>
        <p:spPr>
          <a:xfrm flipH="1">
            <a:off x="9052159" y="2136351"/>
            <a:ext cx="18754" cy="29827"/>
          </a:xfrm>
          <a:custGeom>
            <a:rect b="b" l="l" r="r" t="t"/>
            <a:pathLst>
              <a:path extrusionOk="0" h="1169" w="735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"/>
          <p:cNvSpPr/>
          <p:nvPr/>
        </p:nvSpPr>
        <p:spPr>
          <a:xfrm flipH="1">
            <a:off x="8927033" y="2135509"/>
            <a:ext cx="9390" cy="26408"/>
          </a:xfrm>
          <a:custGeom>
            <a:rect b="b" l="l" r="r" t="t"/>
            <a:pathLst>
              <a:path extrusionOk="0" h="1035" w="368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"/>
          <p:cNvSpPr/>
          <p:nvPr/>
        </p:nvSpPr>
        <p:spPr>
          <a:xfrm flipH="1">
            <a:off x="8704057" y="2138902"/>
            <a:ext cx="15335" cy="14493"/>
          </a:xfrm>
          <a:custGeom>
            <a:rect b="b" l="l" r="r" t="t"/>
            <a:pathLst>
              <a:path extrusionOk="0" h="568" w="601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"/>
          <p:cNvSpPr/>
          <p:nvPr/>
        </p:nvSpPr>
        <p:spPr>
          <a:xfrm flipH="1">
            <a:off x="8393412" y="2136351"/>
            <a:ext cx="51923" cy="79199"/>
          </a:xfrm>
          <a:custGeom>
            <a:rect b="b" l="l" r="r" t="t"/>
            <a:pathLst>
              <a:path extrusionOk="0" h="3104" w="2035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"/>
          <p:cNvSpPr/>
          <p:nvPr/>
        </p:nvSpPr>
        <p:spPr>
          <a:xfrm flipH="1">
            <a:off x="8914276" y="2166152"/>
            <a:ext cx="21305" cy="10232"/>
          </a:xfrm>
          <a:custGeom>
            <a:rect b="b" l="l" r="r" t="t"/>
            <a:pathLst>
              <a:path extrusionOk="0" h="401" w="835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"/>
          <p:cNvSpPr/>
          <p:nvPr/>
        </p:nvSpPr>
        <p:spPr>
          <a:xfrm flipH="1">
            <a:off x="8487869" y="2165285"/>
            <a:ext cx="11941" cy="11099"/>
          </a:xfrm>
          <a:custGeom>
            <a:rect b="b" l="l" r="r" t="t"/>
            <a:pathLst>
              <a:path extrusionOk="0" h="435" w="468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"/>
          <p:cNvSpPr/>
          <p:nvPr/>
        </p:nvSpPr>
        <p:spPr>
          <a:xfrm flipH="1">
            <a:off x="8098918" y="2232542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"/>
          <p:cNvSpPr/>
          <p:nvPr/>
        </p:nvSpPr>
        <p:spPr>
          <a:xfrm flipH="1">
            <a:off x="9047056" y="2253822"/>
            <a:ext cx="17044" cy="12783"/>
          </a:xfrm>
          <a:custGeom>
            <a:rect b="b" l="l" r="r" t="t"/>
            <a:pathLst>
              <a:path extrusionOk="0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"/>
          <p:cNvSpPr/>
          <p:nvPr/>
        </p:nvSpPr>
        <p:spPr>
          <a:xfrm flipH="1">
            <a:off x="9047056" y="2253822"/>
            <a:ext cx="17044" cy="12783"/>
          </a:xfrm>
          <a:custGeom>
            <a:rect b="b" l="l" r="r" t="t"/>
            <a:pathLst>
              <a:path extrusionOk="0" fill="none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"/>
          <p:cNvSpPr/>
          <p:nvPr/>
        </p:nvSpPr>
        <p:spPr>
          <a:xfrm flipH="1">
            <a:off x="7908270" y="2245300"/>
            <a:ext cx="11941" cy="25566"/>
          </a:xfrm>
          <a:custGeom>
            <a:rect b="b" l="l" r="r" t="t"/>
            <a:pathLst>
              <a:path extrusionOk="0" h="1002" w="468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"/>
          <p:cNvSpPr/>
          <p:nvPr/>
        </p:nvSpPr>
        <p:spPr>
          <a:xfrm flipH="1">
            <a:off x="8513409" y="2275101"/>
            <a:ext cx="19596" cy="20438"/>
          </a:xfrm>
          <a:custGeom>
            <a:rect b="b" l="l" r="r" t="t"/>
            <a:pathLst>
              <a:path extrusionOk="0" h="801" w="768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"/>
          <p:cNvSpPr/>
          <p:nvPr/>
        </p:nvSpPr>
        <p:spPr>
          <a:xfrm flipH="1">
            <a:off x="8241062" y="2286149"/>
            <a:ext cx="26408" cy="18754"/>
          </a:xfrm>
          <a:custGeom>
            <a:rect b="b" l="l" r="r" t="t"/>
            <a:pathLst>
              <a:path extrusionOk="0" h="735" w="1035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"/>
          <p:cNvSpPr/>
          <p:nvPr/>
        </p:nvSpPr>
        <p:spPr>
          <a:xfrm flipH="1">
            <a:off x="8210419" y="2589140"/>
            <a:ext cx="65548" cy="67283"/>
          </a:xfrm>
          <a:custGeom>
            <a:rect b="b" l="l" r="r" t="t"/>
            <a:pathLst>
              <a:path extrusionOk="0" h="2637" w="2569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"/>
          <p:cNvSpPr/>
          <p:nvPr/>
        </p:nvSpPr>
        <p:spPr>
          <a:xfrm flipH="1">
            <a:off x="8364453" y="2639353"/>
            <a:ext cx="11941" cy="11941"/>
          </a:xfrm>
          <a:custGeom>
            <a:rect b="b" l="l" r="r" t="t"/>
            <a:pathLst>
              <a:path extrusionOk="0" h="468" w="468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"/>
          <p:cNvSpPr/>
          <p:nvPr/>
        </p:nvSpPr>
        <p:spPr>
          <a:xfrm flipH="1">
            <a:off x="8453832" y="2735545"/>
            <a:ext cx="20438" cy="22989"/>
          </a:xfrm>
          <a:custGeom>
            <a:rect b="b" l="l" r="r" t="t"/>
            <a:pathLst>
              <a:path extrusionOk="0" h="901" w="801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"/>
          <p:cNvSpPr/>
          <p:nvPr/>
        </p:nvSpPr>
        <p:spPr>
          <a:xfrm flipH="1">
            <a:off x="8386600" y="2805328"/>
            <a:ext cx="60445" cy="76622"/>
          </a:xfrm>
          <a:custGeom>
            <a:rect b="b" l="l" r="r" t="t"/>
            <a:pathLst>
              <a:path extrusionOk="0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"/>
          <p:cNvSpPr/>
          <p:nvPr/>
        </p:nvSpPr>
        <p:spPr>
          <a:xfrm flipH="1">
            <a:off x="8386600" y="2805328"/>
            <a:ext cx="60445" cy="76622"/>
          </a:xfrm>
          <a:custGeom>
            <a:rect b="b" l="l" r="r" t="t"/>
            <a:pathLst>
              <a:path extrusionOk="0" fill="none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"/>
          <p:cNvSpPr/>
          <p:nvPr/>
        </p:nvSpPr>
        <p:spPr>
          <a:xfrm flipH="1">
            <a:off x="8240195" y="2821505"/>
            <a:ext cx="16202" cy="19596"/>
          </a:xfrm>
          <a:custGeom>
            <a:rect b="b" l="l" r="r" t="t"/>
            <a:pathLst>
              <a:path extrusionOk="0" h="768" w="635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"/>
          <p:cNvSpPr/>
          <p:nvPr/>
        </p:nvSpPr>
        <p:spPr>
          <a:xfrm flipH="1">
            <a:off x="8744907" y="2840233"/>
            <a:ext cx="26408" cy="28092"/>
          </a:xfrm>
          <a:custGeom>
            <a:rect b="b" l="l" r="r" t="t"/>
            <a:pathLst>
              <a:path extrusionOk="0" h="1101" w="1035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"/>
          <p:cNvSpPr/>
          <p:nvPr/>
        </p:nvSpPr>
        <p:spPr>
          <a:xfrm flipH="1">
            <a:off x="8223176" y="2892998"/>
            <a:ext cx="26408" cy="35772"/>
          </a:xfrm>
          <a:custGeom>
            <a:rect b="b" l="l" r="r" t="t"/>
            <a:pathLst>
              <a:path extrusionOk="0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"/>
          <p:cNvSpPr/>
          <p:nvPr/>
        </p:nvSpPr>
        <p:spPr>
          <a:xfrm flipH="1">
            <a:off x="8223176" y="2892998"/>
            <a:ext cx="26408" cy="35772"/>
          </a:xfrm>
          <a:custGeom>
            <a:rect b="b" l="l" r="r" t="t"/>
            <a:pathLst>
              <a:path extrusionOk="0" fill="none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"/>
          <p:cNvSpPr/>
          <p:nvPr/>
        </p:nvSpPr>
        <p:spPr>
          <a:xfrm flipH="1">
            <a:off x="8550865" y="2897259"/>
            <a:ext cx="49372" cy="29802"/>
          </a:xfrm>
          <a:custGeom>
            <a:rect b="b" l="l" r="r" t="t"/>
            <a:pathLst>
              <a:path extrusionOk="0" h="1168" w="1935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"/>
          <p:cNvSpPr/>
          <p:nvPr/>
        </p:nvSpPr>
        <p:spPr>
          <a:xfrm flipH="1">
            <a:off x="8388284" y="2897259"/>
            <a:ext cx="20463" cy="22147"/>
          </a:xfrm>
          <a:custGeom>
            <a:rect b="b" l="l" r="r" t="t"/>
            <a:pathLst>
              <a:path extrusionOk="0" h="868" w="802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"/>
          <p:cNvSpPr/>
          <p:nvPr/>
        </p:nvSpPr>
        <p:spPr>
          <a:xfrm flipH="1">
            <a:off x="8957677" y="2900653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"/>
          <p:cNvSpPr/>
          <p:nvPr/>
        </p:nvSpPr>
        <p:spPr>
          <a:xfrm flipH="1">
            <a:off x="8892154" y="2924484"/>
            <a:ext cx="16202" cy="12783"/>
          </a:xfrm>
          <a:custGeom>
            <a:rect b="b" l="l" r="r" t="t"/>
            <a:pathLst>
              <a:path extrusionOk="0" h="501" w="635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"/>
          <p:cNvSpPr/>
          <p:nvPr/>
        </p:nvSpPr>
        <p:spPr>
          <a:xfrm flipH="1">
            <a:off x="8911724" y="2941502"/>
            <a:ext cx="26408" cy="42585"/>
          </a:xfrm>
          <a:custGeom>
            <a:rect b="b" l="l" r="r" t="t"/>
            <a:pathLst>
              <a:path extrusionOk="0" h="1669" w="1035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"/>
          <p:cNvSpPr/>
          <p:nvPr/>
        </p:nvSpPr>
        <p:spPr>
          <a:xfrm flipH="1">
            <a:off x="8944077" y="2945763"/>
            <a:ext cx="13625" cy="11099"/>
          </a:xfrm>
          <a:custGeom>
            <a:rect b="b" l="l" r="r" t="t"/>
            <a:pathLst>
              <a:path extrusionOk="0" h="435" w="534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"/>
          <p:cNvSpPr/>
          <p:nvPr/>
        </p:nvSpPr>
        <p:spPr>
          <a:xfrm flipH="1">
            <a:off x="8435104" y="2933006"/>
            <a:ext cx="38324" cy="61287"/>
          </a:xfrm>
          <a:custGeom>
            <a:rect b="b" l="l" r="r" t="t"/>
            <a:pathLst>
              <a:path extrusionOk="0" h="2402" w="1502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"/>
          <p:cNvSpPr/>
          <p:nvPr/>
        </p:nvSpPr>
        <p:spPr>
          <a:xfrm flipH="1">
            <a:off x="8687881" y="2947473"/>
            <a:ext cx="22147" cy="22147"/>
          </a:xfrm>
          <a:custGeom>
            <a:rect b="b" l="l" r="r" t="t"/>
            <a:pathLst>
              <a:path extrusionOk="0" h="868" w="868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"/>
          <p:cNvSpPr/>
          <p:nvPr/>
        </p:nvSpPr>
        <p:spPr>
          <a:xfrm flipH="1">
            <a:off x="8332967" y="3047058"/>
            <a:ext cx="28960" cy="25541"/>
          </a:xfrm>
          <a:custGeom>
            <a:rect b="b" l="l" r="r" t="t"/>
            <a:pathLst>
              <a:path extrusionOk="0" h="1001" w="1135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"/>
          <p:cNvSpPr/>
          <p:nvPr/>
        </p:nvSpPr>
        <p:spPr>
          <a:xfrm flipH="1">
            <a:off x="8808746" y="3070021"/>
            <a:ext cx="22989" cy="28960"/>
          </a:xfrm>
          <a:custGeom>
            <a:rect b="b" l="l" r="r" t="t"/>
            <a:pathLst>
              <a:path extrusionOk="0" h="1135" w="901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"/>
          <p:cNvSpPr/>
          <p:nvPr/>
        </p:nvSpPr>
        <p:spPr>
          <a:xfrm flipH="1">
            <a:off x="8839389" y="3100665"/>
            <a:ext cx="28960" cy="18754"/>
          </a:xfrm>
          <a:custGeom>
            <a:rect b="b" l="l" r="r" t="t"/>
            <a:pathLst>
              <a:path extrusionOk="0" h="735" w="1135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"/>
          <p:cNvSpPr/>
          <p:nvPr/>
        </p:nvSpPr>
        <p:spPr>
          <a:xfrm flipH="1">
            <a:off x="8378920" y="3108319"/>
            <a:ext cx="8548" cy="12809"/>
          </a:xfrm>
          <a:custGeom>
            <a:rect b="b" l="l" r="r" t="t"/>
            <a:pathLst>
              <a:path extrusionOk="0" h="502" w="335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"/>
          <p:cNvSpPr/>
          <p:nvPr/>
        </p:nvSpPr>
        <p:spPr>
          <a:xfrm flipH="1">
            <a:off x="8481924" y="3121102"/>
            <a:ext cx="9390" cy="27250"/>
          </a:xfrm>
          <a:custGeom>
            <a:rect b="b" l="l" r="r" t="t"/>
            <a:pathLst>
              <a:path extrusionOk="0" h="1068" w="368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"/>
          <p:cNvSpPr/>
          <p:nvPr/>
        </p:nvSpPr>
        <p:spPr>
          <a:xfrm flipH="1">
            <a:off x="8794279" y="3148327"/>
            <a:ext cx="14493" cy="20463"/>
          </a:xfrm>
          <a:custGeom>
            <a:rect b="b" l="l" r="r" t="t"/>
            <a:pathLst>
              <a:path extrusionOk="0" h="802" w="568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"/>
          <p:cNvSpPr/>
          <p:nvPr/>
        </p:nvSpPr>
        <p:spPr>
          <a:xfrm flipH="1">
            <a:off x="8845334" y="3161084"/>
            <a:ext cx="8548" cy="27276"/>
          </a:xfrm>
          <a:custGeom>
            <a:rect b="b" l="l" r="r" t="t"/>
            <a:pathLst>
              <a:path extrusionOk="0" h="1069" w="335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"/>
          <p:cNvSpPr/>
          <p:nvPr/>
        </p:nvSpPr>
        <p:spPr>
          <a:xfrm flipH="1">
            <a:off x="8684487" y="3176419"/>
            <a:ext cx="17886" cy="11074"/>
          </a:xfrm>
          <a:custGeom>
            <a:rect b="b" l="l" r="r" t="t"/>
            <a:pathLst>
              <a:path extrusionOk="0" h="434" w="701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"/>
          <p:cNvSpPr/>
          <p:nvPr/>
        </p:nvSpPr>
        <p:spPr>
          <a:xfrm flipH="1">
            <a:off x="8222334" y="3184073"/>
            <a:ext cx="12783" cy="18754"/>
          </a:xfrm>
          <a:custGeom>
            <a:rect b="b" l="l" r="r" t="t"/>
            <a:pathLst>
              <a:path extrusionOk="0" h="735" w="501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"/>
          <p:cNvSpPr/>
          <p:nvPr/>
        </p:nvSpPr>
        <p:spPr>
          <a:xfrm flipH="1">
            <a:off x="8144029" y="3204511"/>
            <a:ext cx="18754" cy="20438"/>
          </a:xfrm>
          <a:custGeom>
            <a:rect b="b" l="l" r="r" t="t"/>
            <a:pathLst>
              <a:path extrusionOk="0" h="801" w="735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"/>
          <p:cNvSpPr/>
          <p:nvPr/>
        </p:nvSpPr>
        <p:spPr>
          <a:xfrm flipH="1">
            <a:off x="9136409" y="3225790"/>
            <a:ext cx="5129" cy="7680"/>
          </a:xfrm>
          <a:custGeom>
            <a:rect b="b" l="l" r="r" t="t"/>
            <a:pathLst>
              <a:path extrusionOk="0" h="301" w="201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"/>
          <p:cNvSpPr/>
          <p:nvPr/>
        </p:nvSpPr>
        <p:spPr>
          <a:xfrm flipH="1">
            <a:off x="9089615" y="3225790"/>
            <a:ext cx="25541" cy="16177"/>
          </a:xfrm>
          <a:custGeom>
            <a:rect b="b" l="l" r="r" t="t"/>
            <a:pathLst>
              <a:path extrusionOk="0" h="634" w="1001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"/>
          <p:cNvSpPr/>
          <p:nvPr/>
        </p:nvSpPr>
        <p:spPr>
          <a:xfrm flipH="1">
            <a:off x="9010467" y="3247044"/>
            <a:ext cx="17886" cy="16202"/>
          </a:xfrm>
          <a:custGeom>
            <a:rect b="b" l="l" r="r" t="t"/>
            <a:pathLst>
              <a:path extrusionOk="0" h="635" w="701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"/>
          <p:cNvSpPr/>
          <p:nvPr/>
        </p:nvSpPr>
        <p:spPr>
          <a:xfrm flipH="1">
            <a:off x="8726179" y="3281107"/>
            <a:ext cx="51107" cy="90247"/>
          </a:xfrm>
          <a:custGeom>
            <a:rect b="b" l="l" r="r" t="t"/>
            <a:pathLst>
              <a:path extrusionOk="0" h="3537" w="2003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"/>
          <p:cNvSpPr/>
          <p:nvPr/>
        </p:nvSpPr>
        <p:spPr>
          <a:xfrm flipH="1">
            <a:off x="8406170" y="3333030"/>
            <a:ext cx="10232" cy="11941"/>
          </a:xfrm>
          <a:custGeom>
            <a:rect b="b" l="l" r="r" t="t"/>
            <a:pathLst>
              <a:path extrusionOk="0" h="468" w="401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"/>
          <p:cNvSpPr/>
          <p:nvPr/>
        </p:nvSpPr>
        <p:spPr>
          <a:xfrm flipH="1">
            <a:off x="8835128" y="3370460"/>
            <a:ext cx="25566" cy="49397"/>
          </a:xfrm>
          <a:custGeom>
            <a:rect b="b" l="l" r="r" t="t"/>
            <a:pathLst>
              <a:path extrusionOk="0" h="1936" w="1002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"/>
          <p:cNvSpPr/>
          <p:nvPr/>
        </p:nvSpPr>
        <p:spPr>
          <a:xfrm flipH="1">
            <a:off x="8989188" y="3472597"/>
            <a:ext cx="15335" cy="15360"/>
          </a:xfrm>
          <a:custGeom>
            <a:rect b="b" l="l" r="r" t="t"/>
            <a:pathLst>
              <a:path extrusionOk="0" h="602" w="601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"/>
          <p:cNvSpPr/>
          <p:nvPr/>
        </p:nvSpPr>
        <p:spPr>
          <a:xfrm flipH="1">
            <a:off x="8731282" y="3483670"/>
            <a:ext cx="70677" cy="40875"/>
          </a:xfrm>
          <a:custGeom>
            <a:rect b="b" l="l" r="r" t="t"/>
            <a:pathLst>
              <a:path extrusionOk="0" h="1602" w="277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"/>
          <p:cNvSpPr/>
          <p:nvPr/>
        </p:nvSpPr>
        <p:spPr>
          <a:xfrm flipH="1">
            <a:off x="8573829" y="3496428"/>
            <a:ext cx="17912" cy="14493"/>
          </a:xfrm>
          <a:custGeom>
            <a:rect b="b" l="l" r="r" t="t"/>
            <a:pathLst>
              <a:path extrusionOk="0" h="568" w="702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"/>
          <p:cNvSpPr/>
          <p:nvPr/>
        </p:nvSpPr>
        <p:spPr>
          <a:xfrm flipH="1">
            <a:off x="8767029" y="3533884"/>
            <a:ext cx="108133" cy="108107"/>
          </a:xfrm>
          <a:custGeom>
            <a:rect b="b" l="l" r="r" t="t"/>
            <a:pathLst>
              <a:path extrusionOk="0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"/>
          <p:cNvSpPr/>
          <p:nvPr/>
        </p:nvSpPr>
        <p:spPr>
          <a:xfrm flipH="1">
            <a:off x="8767029" y="3533884"/>
            <a:ext cx="108133" cy="108107"/>
          </a:xfrm>
          <a:custGeom>
            <a:rect b="b" l="l" r="r" t="t"/>
            <a:pathLst>
              <a:path extrusionOk="0" fill="none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"/>
          <p:cNvSpPr/>
          <p:nvPr/>
        </p:nvSpPr>
        <p:spPr>
          <a:xfrm flipH="1">
            <a:off x="8692984" y="3554296"/>
            <a:ext cx="21305" cy="23015"/>
          </a:xfrm>
          <a:custGeom>
            <a:rect b="b" l="l" r="r" t="t"/>
            <a:pathLst>
              <a:path extrusionOk="0" h="902" w="835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"/>
          <p:cNvSpPr/>
          <p:nvPr/>
        </p:nvSpPr>
        <p:spPr>
          <a:xfrm flipH="1">
            <a:off x="8853856" y="3551744"/>
            <a:ext cx="22147" cy="25566"/>
          </a:xfrm>
          <a:custGeom>
            <a:rect b="b" l="l" r="r" t="t"/>
            <a:pathLst>
              <a:path extrusionOk="0" h="1002" w="868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"/>
          <p:cNvSpPr/>
          <p:nvPr/>
        </p:nvSpPr>
        <p:spPr>
          <a:xfrm flipH="1">
            <a:off x="8159338" y="3569630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"/>
          <p:cNvSpPr/>
          <p:nvPr/>
        </p:nvSpPr>
        <p:spPr>
          <a:xfrm flipH="1">
            <a:off x="8159338" y="3569630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"/>
          <p:cNvSpPr/>
          <p:nvPr/>
        </p:nvSpPr>
        <p:spPr>
          <a:xfrm flipH="1">
            <a:off x="8733834" y="3578127"/>
            <a:ext cx="51949" cy="65574"/>
          </a:xfrm>
          <a:custGeom>
            <a:rect b="b" l="l" r="r" t="t"/>
            <a:pathLst>
              <a:path extrusionOk="0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"/>
          <p:cNvSpPr/>
          <p:nvPr/>
        </p:nvSpPr>
        <p:spPr>
          <a:xfrm flipH="1">
            <a:off x="8733834" y="3578127"/>
            <a:ext cx="51949" cy="65574"/>
          </a:xfrm>
          <a:custGeom>
            <a:rect b="b" l="l" r="r" t="t"/>
            <a:pathLst>
              <a:path extrusionOk="0" fill="none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"/>
          <p:cNvSpPr/>
          <p:nvPr/>
        </p:nvSpPr>
        <p:spPr>
          <a:xfrm flipH="1">
            <a:off x="8678517" y="3581546"/>
            <a:ext cx="25566" cy="17886"/>
          </a:xfrm>
          <a:custGeom>
            <a:rect b="b" l="l" r="r" t="t"/>
            <a:pathLst>
              <a:path extrusionOk="0" h="701" w="1002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"/>
          <p:cNvSpPr/>
          <p:nvPr/>
        </p:nvSpPr>
        <p:spPr>
          <a:xfrm flipH="1">
            <a:off x="8880239" y="3584939"/>
            <a:ext cx="18754" cy="27276"/>
          </a:xfrm>
          <a:custGeom>
            <a:rect b="b" l="l" r="r" t="t"/>
            <a:pathLst>
              <a:path extrusionOk="0" h="1069" w="735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"/>
          <p:cNvSpPr/>
          <p:nvPr/>
        </p:nvSpPr>
        <p:spPr>
          <a:xfrm flipH="1">
            <a:off x="8713422" y="3599406"/>
            <a:ext cx="22147" cy="12809"/>
          </a:xfrm>
          <a:custGeom>
            <a:rect b="b" l="l" r="r" t="t"/>
            <a:pathLst>
              <a:path extrusionOk="0" h="502" w="868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"/>
          <p:cNvSpPr/>
          <p:nvPr/>
        </p:nvSpPr>
        <p:spPr>
          <a:xfrm flipH="1">
            <a:off x="8771290" y="3633469"/>
            <a:ext cx="17912" cy="22989"/>
          </a:xfrm>
          <a:custGeom>
            <a:rect b="b" l="l" r="r" t="t"/>
            <a:pathLst>
              <a:path extrusionOk="0" h="901" w="702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"/>
          <p:cNvSpPr/>
          <p:nvPr/>
        </p:nvSpPr>
        <p:spPr>
          <a:xfrm flipH="1">
            <a:off x="8875978" y="3636862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"/>
          <p:cNvSpPr/>
          <p:nvPr/>
        </p:nvSpPr>
        <p:spPr>
          <a:xfrm flipH="1">
            <a:off x="8846202" y="3647936"/>
            <a:ext cx="36614" cy="43427"/>
          </a:xfrm>
          <a:custGeom>
            <a:rect b="b" l="l" r="r" t="t"/>
            <a:pathLst>
              <a:path extrusionOk="0" h="1702" w="1435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"/>
          <p:cNvSpPr/>
          <p:nvPr/>
        </p:nvSpPr>
        <p:spPr>
          <a:xfrm flipH="1">
            <a:off x="8342331" y="3658984"/>
            <a:ext cx="12783" cy="13651"/>
          </a:xfrm>
          <a:custGeom>
            <a:rect b="b" l="l" r="r" t="t"/>
            <a:pathLst>
              <a:path extrusionOk="0" h="535" w="501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"/>
          <p:cNvSpPr/>
          <p:nvPr/>
        </p:nvSpPr>
        <p:spPr>
          <a:xfrm flipH="1">
            <a:off x="8722786" y="3660693"/>
            <a:ext cx="31511" cy="28960"/>
          </a:xfrm>
          <a:custGeom>
            <a:rect b="b" l="l" r="r" t="t"/>
            <a:pathLst>
              <a:path extrusionOk="0" h="1135" w="1235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"/>
          <p:cNvSpPr/>
          <p:nvPr/>
        </p:nvSpPr>
        <p:spPr>
          <a:xfrm flipH="1">
            <a:off x="8857250" y="3674318"/>
            <a:ext cx="36640" cy="22147"/>
          </a:xfrm>
          <a:custGeom>
            <a:rect b="b" l="l" r="r" t="t"/>
            <a:pathLst>
              <a:path extrusionOk="0" h="868" w="1436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"/>
          <p:cNvSpPr/>
          <p:nvPr/>
        </p:nvSpPr>
        <p:spPr>
          <a:xfrm flipH="1">
            <a:off x="8287857" y="3736447"/>
            <a:ext cx="9390" cy="26408"/>
          </a:xfrm>
          <a:custGeom>
            <a:rect b="b" l="l" r="r" t="t"/>
            <a:pathLst>
              <a:path extrusionOk="0" h="1035" w="368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"/>
          <p:cNvSpPr/>
          <p:nvPr/>
        </p:nvSpPr>
        <p:spPr>
          <a:xfrm flipH="1">
            <a:off x="7901458" y="3747521"/>
            <a:ext cx="17912" cy="23831"/>
          </a:xfrm>
          <a:custGeom>
            <a:rect b="b" l="l" r="r" t="t"/>
            <a:pathLst>
              <a:path extrusionOk="0" h="934" w="702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"/>
          <p:cNvSpPr/>
          <p:nvPr/>
        </p:nvSpPr>
        <p:spPr>
          <a:xfrm flipH="1">
            <a:off x="6839268" y="3800286"/>
            <a:ext cx="18754" cy="19596"/>
          </a:xfrm>
          <a:custGeom>
            <a:rect b="b" l="l" r="r" t="t"/>
            <a:pathLst>
              <a:path extrusionOk="0" h="768" w="735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"/>
          <p:cNvSpPr/>
          <p:nvPr/>
        </p:nvSpPr>
        <p:spPr>
          <a:xfrm flipH="1">
            <a:off x="9007048" y="3778139"/>
            <a:ext cx="63864" cy="89405"/>
          </a:xfrm>
          <a:custGeom>
            <a:rect b="b" l="l" r="r" t="t"/>
            <a:pathLst>
              <a:path extrusionOk="0" h="3504" w="2503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"/>
          <p:cNvSpPr/>
          <p:nvPr/>
        </p:nvSpPr>
        <p:spPr>
          <a:xfrm flipH="1">
            <a:off x="8648741" y="3806231"/>
            <a:ext cx="11074" cy="22147"/>
          </a:xfrm>
          <a:custGeom>
            <a:rect b="b" l="l" r="r" t="t"/>
            <a:pathLst>
              <a:path extrusionOk="0" h="868" w="434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"/>
          <p:cNvSpPr/>
          <p:nvPr/>
        </p:nvSpPr>
        <p:spPr>
          <a:xfrm flipH="1">
            <a:off x="6852893" y="3812201"/>
            <a:ext cx="24699" cy="21305"/>
          </a:xfrm>
          <a:custGeom>
            <a:rect b="b" l="l" r="r" t="t"/>
            <a:pathLst>
              <a:path extrusionOk="0" h="835" w="968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"/>
          <p:cNvSpPr/>
          <p:nvPr/>
        </p:nvSpPr>
        <p:spPr>
          <a:xfrm flipH="1">
            <a:off x="8009539" y="3823249"/>
            <a:ext cx="12809" cy="13651"/>
          </a:xfrm>
          <a:custGeom>
            <a:rect b="b" l="l" r="r" t="t"/>
            <a:pathLst>
              <a:path extrusionOk="0" h="535" w="502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"/>
          <p:cNvSpPr/>
          <p:nvPr/>
        </p:nvSpPr>
        <p:spPr>
          <a:xfrm flipH="1">
            <a:off x="8197636" y="3845396"/>
            <a:ext cx="26408" cy="26408"/>
          </a:xfrm>
          <a:custGeom>
            <a:rect b="b" l="l" r="r" t="t"/>
            <a:pathLst>
              <a:path extrusionOk="0" h="1035" w="1035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"/>
          <p:cNvSpPr/>
          <p:nvPr/>
        </p:nvSpPr>
        <p:spPr>
          <a:xfrm flipH="1">
            <a:off x="6938011" y="3856444"/>
            <a:ext cx="19596" cy="15360"/>
          </a:xfrm>
          <a:custGeom>
            <a:rect b="b" l="l" r="r" t="t"/>
            <a:pathLst>
              <a:path extrusionOk="0" h="602" w="768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"/>
          <p:cNvSpPr/>
          <p:nvPr/>
        </p:nvSpPr>
        <p:spPr>
          <a:xfrm flipH="1">
            <a:off x="8874268" y="3844529"/>
            <a:ext cx="52791" cy="66416"/>
          </a:xfrm>
          <a:custGeom>
            <a:rect b="b" l="l" r="r" t="t"/>
            <a:pathLst>
              <a:path extrusionOk="0" h="2603" w="2069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"/>
          <p:cNvSpPr/>
          <p:nvPr/>
        </p:nvSpPr>
        <p:spPr>
          <a:xfrm flipH="1">
            <a:off x="6918441" y="3864099"/>
            <a:ext cx="56184" cy="45136"/>
          </a:xfrm>
          <a:custGeom>
            <a:rect b="b" l="l" r="r" t="t"/>
            <a:pathLst>
              <a:path extrusionOk="0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"/>
          <p:cNvSpPr/>
          <p:nvPr/>
        </p:nvSpPr>
        <p:spPr>
          <a:xfrm flipH="1">
            <a:off x="6918441" y="3864099"/>
            <a:ext cx="56184" cy="45136"/>
          </a:xfrm>
          <a:custGeom>
            <a:rect b="b" l="l" r="r" t="t"/>
            <a:pathLst>
              <a:path extrusionOk="0" fill="none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"/>
          <p:cNvSpPr/>
          <p:nvPr/>
        </p:nvSpPr>
        <p:spPr>
          <a:xfrm flipH="1">
            <a:off x="7359315" y="3943272"/>
            <a:ext cx="31511" cy="35772"/>
          </a:xfrm>
          <a:custGeom>
            <a:rect b="b" l="l" r="r" t="t"/>
            <a:pathLst>
              <a:path extrusionOk="0" h="1402" w="1235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"/>
          <p:cNvSpPr/>
          <p:nvPr/>
        </p:nvSpPr>
        <p:spPr>
          <a:xfrm flipH="1">
            <a:off x="9122810" y="3954320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"/>
          <p:cNvSpPr/>
          <p:nvPr/>
        </p:nvSpPr>
        <p:spPr>
          <a:xfrm flipH="1">
            <a:off x="7628243" y="3957739"/>
            <a:ext cx="65574" cy="69809"/>
          </a:xfrm>
          <a:custGeom>
            <a:rect b="b" l="l" r="r" t="t"/>
            <a:pathLst>
              <a:path extrusionOk="0" h="2736" w="257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"/>
          <p:cNvSpPr/>
          <p:nvPr/>
        </p:nvSpPr>
        <p:spPr>
          <a:xfrm flipH="1">
            <a:off x="7238450" y="3960290"/>
            <a:ext cx="9390" cy="27250"/>
          </a:xfrm>
          <a:custGeom>
            <a:rect b="b" l="l" r="r" t="t"/>
            <a:pathLst>
              <a:path extrusionOk="0" h="1068" w="368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"/>
          <p:cNvSpPr/>
          <p:nvPr/>
        </p:nvSpPr>
        <p:spPr>
          <a:xfrm flipH="1">
            <a:off x="9039401" y="4010504"/>
            <a:ext cx="31511" cy="19596"/>
          </a:xfrm>
          <a:custGeom>
            <a:rect b="b" l="l" r="r" t="t"/>
            <a:pathLst>
              <a:path extrusionOk="0" h="768" w="1235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"/>
          <p:cNvSpPr/>
          <p:nvPr/>
        </p:nvSpPr>
        <p:spPr>
          <a:xfrm flipH="1">
            <a:off x="9067468" y="4057324"/>
            <a:ext cx="11099" cy="22147"/>
          </a:xfrm>
          <a:custGeom>
            <a:rect b="b" l="l" r="r" t="t"/>
            <a:pathLst>
              <a:path extrusionOk="0" h="868" w="435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"/>
          <p:cNvSpPr/>
          <p:nvPr/>
        </p:nvSpPr>
        <p:spPr>
          <a:xfrm flipH="1">
            <a:off x="8755981" y="4064979"/>
            <a:ext cx="38324" cy="34063"/>
          </a:xfrm>
          <a:custGeom>
            <a:rect b="b" l="l" r="r" t="t"/>
            <a:pathLst>
              <a:path extrusionOk="0" h="1335" w="1502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"/>
          <p:cNvSpPr/>
          <p:nvPr/>
        </p:nvSpPr>
        <p:spPr>
          <a:xfrm flipH="1">
            <a:off x="7106538" y="4070082"/>
            <a:ext cx="14493" cy="16202"/>
          </a:xfrm>
          <a:custGeom>
            <a:rect b="b" l="l" r="r" t="t"/>
            <a:pathLst>
              <a:path extrusionOk="0" h="635" w="568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"/>
          <p:cNvSpPr/>
          <p:nvPr/>
        </p:nvSpPr>
        <p:spPr>
          <a:xfrm flipH="1">
            <a:off x="7527816" y="4072633"/>
            <a:ext cx="11099" cy="8548"/>
          </a:xfrm>
          <a:custGeom>
            <a:rect b="b" l="l" r="r" t="t"/>
            <a:pathLst>
              <a:path extrusionOk="0" h="335" w="435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"/>
          <p:cNvSpPr/>
          <p:nvPr/>
        </p:nvSpPr>
        <p:spPr>
          <a:xfrm flipH="1">
            <a:off x="7395903" y="4073475"/>
            <a:ext cx="27250" cy="56210"/>
          </a:xfrm>
          <a:custGeom>
            <a:rect b="b" l="l" r="r" t="t"/>
            <a:pathLst>
              <a:path extrusionOk="0" h="2203" w="1068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"/>
          <p:cNvSpPr/>
          <p:nvPr/>
        </p:nvSpPr>
        <p:spPr>
          <a:xfrm flipH="1">
            <a:off x="9070887" y="4079446"/>
            <a:ext cx="36614" cy="57894"/>
          </a:xfrm>
          <a:custGeom>
            <a:rect b="b" l="l" r="r" t="t"/>
            <a:pathLst>
              <a:path extrusionOk="0" h="2269" w="1435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"/>
          <p:cNvSpPr/>
          <p:nvPr/>
        </p:nvSpPr>
        <p:spPr>
          <a:xfrm flipH="1">
            <a:off x="6867360" y="4084549"/>
            <a:ext cx="24724" cy="26408"/>
          </a:xfrm>
          <a:custGeom>
            <a:rect b="b" l="l" r="r" t="t"/>
            <a:pathLst>
              <a:path extrusionOk="0" h="1035" w="969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"/>
          <p:cNvSpPr/>
          <p:nvPr/>
        </p:nvSpPr>
        <p:spPr>
          <a:xfrm flipH="1">
            <a:off x="6757569" y="4103277"/>
            <a:ext cx="15360" cy="15335"/>
          </a:xfrm>
          <a:custGeom>
            <a:rect b="b" l="l" r="r" t="t"/>
            <a:pathLst>
              <a:path extrusionOk="0" h="601" w="602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"/>
          <p:cNvSpPr/>
          <p:nvPr/>
        </p:nvSpPr>
        <p:spPr>
          <a:xfrm flipH="1">
            <a:off x="9094718" y="4225825"/>
            <a:ext cx="9390" cy="26408"/>
          </a:xfrm>
          <a:custGeom>
            <a:rect b="b" l="l" r="r" t="t"/>
            <a:pathLst>
              <a:path extrusionOk="0" h="1035" w="368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"/>
          <p:cNvSpPr/>
          <p:nvPr/>
        </p:nvSpPr>
        <p:spPr>
          <a:xfrm flipH="1">
            <a:off x="9100663" y="4246263"/>
            <a:ext cx="40875" cy="21305"/>
          </a:xfrm>
          <a:custGeom>
            <a:rect b="b" l="l" r="r" t="t"/>
            <a:pathLst>
              <a:path extrusionOk="0" h="835" w="1602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"/>
          <p:cNvSpPr/>
          <p:nvPr/>
        </p:nvSpPr>
        <p:spPr>
          <a:xfrm flipH="1">
            <a:off x="9137277" y="4271803"/>
            <a:ext cx="4261" cy="3419"/>
          </a:xfrm>
          <a:custGeom>
            <a:rect b="b" l="l" r="r" t="t"/>
            <a:pathLst>
              <a:path extrusionOk="0" h="134" w="167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"/>
          <p:cNvSpPr/>
          <p:nvPr/>
        </p:nvSpPr>
        <p:spPr>
          <a:xfrm flipH="1">
            <a:off x="7434201" y="4282851"/>
            <a:ext cx="12783" cy="11941"/>
          </a:xfrm>
          <a:custGeom>
            <a:rect b="b" l="l" r="r" t="t"/>
            <a:pathLst>
              <a:path extrusionOk="0" h="468" w="501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"/>
          <p:cNvSpPr/>
          <p:nvPr/>
        </p:nvSpPr>
        <p:spPr>
          <a:xfrm flipH="1">
            <a:off x="8857250" y="4316046"/>
            <a:ext cx="12809" cy="25566"/>
          </a:xfrm>
          <a:custGeom>
            <a:rect b="b" l="l" r="r" t="t"/>
            <a:pathLst>
              <a:path extrusionOk="0" h="1002" w="502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"/>
          <p:cNvSpPr/>
          <p:nvPr/>
        </p:nvSpPr>
        <p:spPr>
          <a:xfrm flipH="1">
            <a:off x="9036850" y="4334774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"/>
          <p:cNvSpPr/>
          <p:nvPr/>
        </p:nvSpPr>
        <p:spPr>
          <a:xfrm flipH="1">
            <a:off x="9040243" y="4398613"/>
            <a:ext cx="37482" cy="37456"/>
          </a:xfrm>
          <a:custGeom>
            <a:rect b="b" l="l" r="r" t="t"/>
            <a:pathLst>
              <a:path extrusionOk="0" h="1468" w="1469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"/>
          <p:cNvSpPr/>
          <p:nvPr/>
        </p:nvSpPr>
        <p:spPr>
          <a:xfrm flipH="1">
            <a:off x="7279300" y="4404558"/>
            <a:ext cx="9390" cy="27276"/>
          </a:xfrm>
          <a:custGeom>
            <a:rect b="b" l="l" r="r" t="t"/>
            <a:pathLst>
              <a:path extrusionOk="0" h="1069" w="368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"/>
          <p:cNvSpPr/>
          <p:nvPr/>
        </p:nvSpPr>
        <p:spPr>
          <a:xfrm flipH="1">
            <a:off x="8987478" y="4449668"/>
            <a:ext cx="17044" cy="17044"/>
          </a:xfrm>
          <a:custGeom>
            <a:rect b="b" l="l" r="r" t="t"/>
            <a:pathLst>
              <a:path extrusionOk="0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"/>
          <p:cNvSpPr/>
          <p:nvPr/>
        </p:nvSpPr>
        <p:spPr>
          <a:xfrm flipH="1">
            <a:off x="8987478" y="4449668"/>
            <a:ext cx="17044" cy="17044"/>
          </a:xfrm>
          <a:custGeom>
            <a:rect b="b" l="l" r="r" t="t"/>
            <a:pathLst>
              <a:path extrusionOk="0" fill="none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"/>
          <p:cNvSpPr/>
          <p:nvPr/>
        </p:nvSpPr>
        <p:spPr>
          <a:xfrm flipH="1">
            <a:off x="9122810" y="4570533"/>
            <a:ext cx="18728" cy="29802"/>
          </a:xfrm>
          <a:custGeom>
            <a:rect b="b" l="l" r="r" t="t"/>
            <a:pathLst>
              <a:path extrusionOk="0" h="1168" w="734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"/>
          <p:cNvSpPr/>
          <p:nvPr/>
        </p:nvSpPr>
        <p:spPr>
          <a:xfrm flipH="1">
            <a:off x="6933750" y="4663305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"/>
          <p:cNvSpPr/>
          <p:nvPr/>
        </p:nvSpPr>
        <p:spPr>
          <a:xfrm flipH="1">
            <a:off x="8867456" y="4718622"/>
            <a:ext cx="28118" cy="27276"/>
          </a:xfrm>
          <a:custGeom>
            <a:rect b="b" l="l" r="r" t="t"/>
            <a:pathLst>
              <a:path extrusionOk="0" h="1069" w="1102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"/>
          <p:cNvSpPr/>
          <p:nvPr/>
        </p:nvSpPr>
        <p:spPr>
          <a:xfrm flipH="1">
            <a:off x="8950022" y="4798637"/>
            <a:ext cx="16202" cy="14493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"/>
          <p:cNvSpPr/>
          <p:nvPr/>
        </p:nvSpPr>
        <p:spPr>
          <a:xfrm flipH="1">
            <a:off x="8888735" y="4805449"/>
            <a:ext cx="103030" cy="125126"/>
          </a:xfrm>
          <a:custGeom>
            <a:rect b="b" l="l" r="r" t="t"/>
            <a:pathLst>
              <a:path extrusionOk="0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"/>
          <p:cNvSpPr/>
          <p:nvPr/>
        </p:nvSpPr>
        <p:spPr>
          <a:xfrm flipH="1">
            <a:off x="8888735" y="4805449"/>
            <a:ext cx="103030" cy="125126"/>
          </a:xfrm>
          <a:custGeom>
            <a:rect b="b" l="l" r="r" t="t"/>
            <a:pathLst>
              <a:path extrusionOk="0" fill="none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"/>
          <p:cNvSpPr/>
          <p:nvPr/>
        </p:nvSpPr>
        <p:spPr>
          <a:xfrm flipH="1">
            <a:off x="8984927" y="4894803"/>
            <a:ext cx="25541" cy="23015"/>
          </a:xfrm>
          <a:custGeom>
            <a:rect b="b" l="l" r="r" t="t"/>
            <a:pathLst>
              <a:path extrusionOk="0" h="902" w="1001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"/>
          <p:cNvSpPr/>
          <p:nvPr/>
        </p:nvSpPr>
        <p:spPr>
          <a:xfrm flipH="1">
            <a:off x="8644480" y="4939071"/>
            <a:ext cx="19596" cy="16177"/>
          </a:xfrm>
          <a:custGeom>
            <a:rect b="b" l="l" r="r" t="t"/>
            <a:pathLst>
              <a:path extrusionOk="0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"/>
          <p:cNvSpPr/>
          <p:nvPr/>
        </p:nvSpPr>
        <p:spPr>
          <a:xfrm flipH="1">
            <a:off x="8644480" y="4939071"/>
            <a:ext cx="19596" cy="16177"/>
          </a:xfrm>
          <a:custGeom>
            <a:rect b="b" l="l" r="r" t="t"/>
            <a:pathLst>
              <a:path extrusionOk="0" fill="none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"/>
          <p:cNvSpPr/>
          <p:nvPr/>
        </p:nvSpPr>
        <p:spPr>
          <a:xfrm flipH="1">
            <a:off x="8917695" y="4962035"/>
            <a:ext cx="26" cy="1735"/>
          </a:xfrm>
          <a:custGeom>
            <a:rect b="b" l="l" r="r" t="t"/>
            <a:pathLst>
              <a:path extrusionOk="0" h="68" w="1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"/>
          <p:cNvSpPr/>
          <p:nvPr/>
        </p:nvSpPr>
        <p:spPr>
          <a:xfrm flipH="1">
            <a:off x="8917695" y="4963744"/>
            <a:ext cx="26" cy="3419"/>
          </a:xfrm>
          <a:custGeom>
            <a:rect b="b" l="l" r="r" t="t"/>
            <a:pathLst>
              <a:path extrusionOk="0" h="134" w="1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"/>
          <p:cNvSpPr/>
          <p:nvPr/>
        </p:nvSpPr>
        <p:spPr>
          <a:xfrm flipH="1">
            <a:off x="8917695" y="4968847"/>
            <a:ext cx="26" cy="868"/>
          </a:xfrm>
          <a:custGeom>
            <a:rect b="b" l="l" r="r" t="t"/>
            <a:pathLst>
              <a:path extrusionOk="0" h="34" w="1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"/>
          <p:cNvSpPr/>
          <p:nvPr/>
        </p:nvSpPr>
        <p:spPr>
          <a:xfrm flipH="1">
            <a:off x="8916827" y="4960351"/>
            <a:ext cx="26" cy="1710"/>
          </a:xfrm>
          <a:custGeom>
            <a:rect b="b" l="l" r="r" t="t"/>
            <a:pathLst>
              <a:path extrusionOk="0" h="67" w="1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"/>
          <p:cNvSpPr/>
          <p:nvPr/>
        </p:nvSpPr>
        <p:spPr>
          <a:xfrm flipH="1">
            <a:off x="8916827" y="4959483"/>
            <a:ext cx="26" cy="893"/>
          </a:xfrm>
          <a:custGeom>
            <a:rect b="b" l="l" r="r" t="t"/>
            <a:pathLst>
              <a:path extrusionOk="0" h="35" w="1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"/>
          <p:cNvSpPr/>
          <p:nvPr/>
        </p:nvSpPr>
        <p:spPr>
          <a:xfrm flipH="1">
            <a:off x="8905779" y="4959483"/>
            <a:ext cx="26" cy="893"/>
          </a:xfrm>
          <a:custGeom>
            <a:rect b="b" l="l" r="r" t="t"/>
            <a:pathLst>
              <a:path extrusionOk="0" h="35" w="1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"/>
          <p:cNvSpPr/>
          <p:nvPr/>
        </p:nvSpPr>
        <p:spPr>
          <a:xfrm flipH="1">
            <a:off x="8905779" y="4962035"/>
            <a:ext cx="1710" cy="7680"/>
          </a:xfrm>
          <a:custGeom>
            <a:rect b="b" l="l" r="r" t="t"/>
            <a:pathLst>
              <a:path extrusionOk="0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"/>
          <p:cNvSpPr/>
          <p:nvPr/>
        </p:nvSpPr>
        <p:spPr>
          <a:xfrm flipH="1">
            <a:off x="8905779" y="4962035"/>
            <a:ext cx="1710" cy="7680"/>
          </a:xfrm>
          <a:custGeom>
            <a:rect b="b" l="l" r="r" t="t"/>
            <a:pathLst>
              <a:path extrusionOk="0" fill="none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"/>
          <p:cNvSpPr/>
          <p:nvPr/>
        </p:nvSpPr>
        <p:spPr>
          <a:xfrm flipH="1">
            <a:off x="8630855" y="4977369"/>
            <a:ext cx="24724" cy="27250"/>
          </a:xfrm>
          <a:custGeom>
            <a:rect b="b" l="l" r="r" t="t"/>
            <a:pathLst>
              <a:path extrusionOk="0" h="1068" w="969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"/>
          <p:cNvSpPr/>
          <p:nvPr/>
        </p:nvSpPr>
        <p:spPr>
          <a:xfrm flipH="1">
            <a:off x="8166150" y="4945858"/>
            <a:ext cx="131096" cy="191541"/>
          </a:xfrm>
          <a:custGeom>
            <a:rect b="b" l="l" r="r" t="t"/>
            <a:pathLst>
              <a:path extrusionOk="0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"/>
          <p:cNvSpPr/>
          <p:nvPr/>
        </p:nvSpPr>
        <p:spPr>
          <a:xfrm flipH="1">
            <a:off x="8166150" y="4945858"/>
            <a:ext cx="131096" cy="191541"/>
          </a:xfrm>
          <a:custGeom>
            <a:rect b="b" l="l" r="r" t="t"/>
            <a:pathLst>
              <a:path extrusionOk="0" fill="none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"/>
          <p:cNvSpPr/>
          <p:nvPr/>
        </p:nvSpPr>
        <p:spPr>
          <a:xfrm flipH="1">
            <a:off x="8892154" y="5007145"/>
            <a:ext cx="28118" cy="18754"/>
          </a:xfrm>
          <a:custGeom>
            <a:rect b="b" l="l" r="r" t="t"/>
            <a:pathLst>
              <a:path extrusionOk="0" h="735" w="1102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"/>
          <p:cNvSpPr/>
          <p:nvPr/>
        </p:nvSpPr>
        <p:spPr>
          <a:xfrm flipH="1">
            <a:off x="9074280" y="5032686"/>
            <a:ext cx="20463" cy="13651"/>
          </a:xfrm>
          <a:custGeom>
            <a:rect b="b" l="l" r="r" t="t"/>
            <a:pathLst>
              <a:path extrusionOk="0" h="535" w="802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"/>
          <p:cNvSpPr/>
          <p:nvPr/>
        </p:nvSpPr>
        <p:spPr>
          <a:xfrm flipH="1">
            <a:off x="7086942" y="5033528"/>
            <a:ext cx="7706" cy="7680"/>
          </a:xfrm>
          <a:custGeom>
            <a:rect b="b" l="l" r="r" t="t"/>
            <a:pathLst>
              <a:path extrusionOk="0" h="301" w="302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"/>
          <p:cNvSpPr/>
          <p:nvPr/>
        </p:nvSpPr>
        <p:spPr>
          <a:xfrm flipH="1">
            <a:off x="8938949" y="5059910"/>
            <a:ext cx="26" cy="26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"/>
          <p:cNvSpPr/>
          <p:nvPr/>
        </p:nvSpPr>
        <p:spPr>
          <a:xfrm flipH="1">
            <a:off x="7165248" y="5070984"/>
            <a:ext cx="18754" cy="20463"/>
          </a:xfrm>
          <a:custGeom>
            <a:rect b="b" l="l" r="r" t="t"/>
            <a:pathLst>
              <a:path extrusionOk="0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"/>
          <p:cNvSpPr/>
          <p:nvPr/>
        </p:nvSpPr>
        <p:spPr>
          <a:xfrm flipH="1">
            <a:off x="7165248" y="5070984"/>
            <a:ext cx="18754" cy="20463"/>
          </a:xfrm>
          <a:custGeom>
            <a:rect b="b" l="l" r="r" t="t"/>
            <a:pathLst>
              <a:path extrusionOk="0" fill="none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"/>
          <p:cNvSpPr/>
          <p:nvPr/>
        </p:nvSpPr>
        <p:spPr>
          <a:xfrm flipH="1">
            <a:off x="8846202" y="5067590"/>
            <a:ext cx="15335" cy="14493"/>
          </a:xfrm>
          <a:custGeom>
            <a:rect b="b" l="l" r="r" t="t"/>
            <a:pathLst>
              <a:path extrusionOk="0" h="568" w="601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"/>
          <p:cNvSpPr/>
          <p:nvPr/>
        </p:nvSpPr>
        <p:spPr>
          <a:xfrm flipH="1">
            <a:off x="8928743" y="5108440"/>
            <a:ext cx="40875" cy="37456"/>
          </a:xfrm>
          <a:custGeom>
            <a:rect b="b" l="l" r="r" t="t"/>
            <a:pathLst>
              <a:path extrusionOk="0" h="1468" w="1602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"/>
          <p:cNvSpPr/>
          <p:nvPr/>
        </p:nvSpPr>
        <p:spPr>
          <a:xfrm flipH="1">
            <a:off x="8348302" y="5116094"/>
            <a:ext cx="25541" cy="36614"/>
          </a:xfrm>
          <a:custGeom>
            <a:rect b="b" l="l" r="r" t="t"/>
            <a:pathLst>
              <a:path extrusionOk="0" h="1435" w="1001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"/>
          <p:cNvSpPr/>
          <p:nvPr/>
        </p:nvSpPr>
        <p:spPr>
          <a:xfrm flipH="1">
            <a:off x="8001885" y="5145870"/>
            <a:ext cx="82592" cy="46004"/>
          </a:xfrm>
          <a:custGeom>
            <a:rect b="b" l="l" r="r" t="t"/>
            <a:pathLst>
              <a:path extrusionOk="0" h="1803" w="3237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"/>
          <p:cNvSpPr/>
          <p:nvPr/>
        </p:nvSpPr>
        <p:spPr>
          <a:xfrm flipH="1">
            <a:off x="9119391" y="4966296"/>
            <a:ext cx="22147" cy="40875"/>
          </a:xfrm>
          <a:custGeom>
            <a:rect b="b" l="l" r="r" t="t"/>
            <a:pathLst>
              <a:path extrusionOk="0" h="1602" w="868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"/>
          <p:cNvSpPr/>
          <p:nvPr/>
        </p:nvSpPr>
        <p:spPr>
          <a:xfrm flipH="1">
            <a:off x="9110894" y="4923737"/>
            <a:ext cx="30644" cy="42585"/>
          </a:xfrm>
          <a:custGeom>
            <a:rect b="b" l="l" r="r" t="t"/>
            <a:pathLst>
              <a:path extrusionOk="0" h="1669" w="1201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"/>
          <p:cNvSpPr/>
          <p:nvPr/>
        </p:nvSpPr>
        <p:spPr>
          <a:xfrm flipH="1">
            <a:off x="9062365" y="4124556"/>
            <a:ext cx="79173" cy="72361"/>
          </a:xfrm>
          <a:custGeom>
            <a:rect b="b" l="l" r="r" t="t"/>
            <a:pathLst>
              <a:path extrusionOk="0" h="2836" w="3103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"/>
          <p:cNvSpPr/>
          <p:nvPr/>
        </p:nvSpPr>
        <p:spPr>
          <a:xfrm flipH="1">
            <a:off x="9115130" y="360098"/>
            <a:ext cx="28985" cy="53633"/>
          </a:xfrm>
          <a:custGeom>
            <a:rect b="b" l="l" r="r" t="t"/>
            <a:pathLst>
              <a:path extrusionOk="0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"/>
          <p:cNvSpPr/>
          <p:nvPr/>
        </p:nvSpPr>
        <p:spPr>
          <a:xfrm flipH="1">
            <a:off x="9115130" y="360098"/>
            <a:ext cx="28985" cy="53633"/>
          </a:xfrm>
          <a:custGeom>
            <a:rect b="b" l="l" r="r" t="t"/>
            <a:pathLst>
              <a:path extrusionOk="0" fill="none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"/>
          <p:cNvSpPr/>
          <p:nvPr/>
        </p:nvSpPr>
        <p:spPr>
          <a:xfrm flipH="1">
            <a:off x="9105791" y="308175"/>
            <a:ext cx="24699" cy="22147"/>
          </a:xfrm>
          <a:custGeom>
            <a:rect b="b" l="l" r="r" t="t"/>
            <a:pathLst>
              <a:path extrusionOk="0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"/>
          <p:cNvSpPr/>
          <p:nvPr/>
        </p:nvSpPr>
        <p:spPr>
          <a:xfrm flipH="1">
            <a:off x="9105791" y="308175"/>
            <a:ext cx="24699" cy="22147"/>
          </a:xfrm>
          <a:custGeom>
            <a:rect b="b" l="l" r="r" t="t"/>
            <a:pathLst>
              <a:path extrusionOk="0" fill="none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"/>
          <p:cNvSpPr/>
          <p:nvPr/>
        </p:nvSpPr>
        <p:spPr>
          <a:xfrm flipH="1">
            <a:off x="7953381" y="885223"/>
            <a:ext cx="15335" cy="18754"/>
          </a:xfrm>
          <a:custGeom>
            <a:rect b="b" l="l" r="r" t="t"/>
            <a:pathLst>
              <a:path extrusionOk="0" h="735" w="601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"/>
          <p:cNvSpPr/>
          <p:nvPr/>
        </p:nvSpPr>
        <p:spPr>
          <a:xfrm flipH="1">
            <a:off x="7355896" y="1069926"/>
            <a:ext cx="21305" cy="22147"/>
          </a:xfrm>
          <a:custGeom>
            <a:rect b="b" l="l" r="r" t="t"/>
            <a:pathLst>
              <a:path extrusionOk="0" h="868" w="835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"/>
          <p:cNvSpPr/>
          <p:nvPr/>
        </p:nvSpPr>
        <p:spPr>
          <a:xfrm flipH="1">
            <a:off x="8730440" y="1955067"/>
            <a:ext cx="22147" cy="22147"/>
          </a:xfrm>
          <a:custGeom>
            <a:rect b="b" l="l" r="r" t="t"/>
            <a:pathLst>
              <a:path extrusionOk="0" h="868" w="868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"/>
          <p:cNvSpPr/>
          <p:nvPr/>
        </p:nvSpPr>
        <p:spPr>
          <a:xfrm flipH="1">
            <a:off x="7714229" y="1978056"/>
            <a:ext cx="22147" cy="22147"/>
          </a:xfrm>
          <a:custGeom>
            <a:rect b="b" l="l" r="r" t="t"/>
            <a:pathLst>
              <a:path extrusionOk="0" h="868" w="868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"/>
          <p:cNvSpPr/>
          <p:nvPr/>
        </p:nvSpPr>
        <p:spPr>
          <a:xfrm flipH="1">
            <a:off x="8741514" y="2101472"/>
            <a:ext cx="16177" cy="20438"/>
          </a:xfrm>
          <a:custGeom>
            <a:rect b="b" l="l" r="r" t="t"/>
            <a:pathLst>
              <a:path extrusionOk="0" h="801" w="634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"/>
          <p:cNvSpPr/>
          <p:nvPr/>
        </p:nvSpPr>
        <p:spPr>
          <a:xfrm flipH="1">
            <a:off x="8750010" y="2153369"/>
            <a:ext cx="42585" cy="18754"/>
          </a:xfrm>
          <a:custGeom>
            <a:rect b="b" l="l" r="r" t="t"/>
            <a:pathLst>
              <a:path extrusionOk="0" h="735" w="1669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"/>
          <p:cNvSpPr/>
          <p:nvPr/>
        </p:nvSpPr>
        <p:spPr>
          <a:xfrm flipH="1">
            <a:off x="7635923" y="4125398"/>
            <a:ext cx="71519" cy="71519"/>
          </a:xfrm>
          <a:custGeom>
            <a:rect b="b" l="l" r="r" t="t"/>
            <a:pathLst>
              <a:path extrusionOk="0" h="2803" w="2803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"/>
          <p:cNvSpPr/>
          <p:nvPr/>
        </p:nvSpPr>
        <p:spPr>
          <a:xfrm flipH="1">
            <a:off x="9122810" y="4201152"/>
            <a:ext cx="21305" cy="21305"/>
          </a:xfrm>
          <a:custGeom>
            <a:rect b="b" l="l" r="r" t="t"/>
            <a:pathLst>
              <a:path extrusionOk="0" h="835" w="835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"/>
          <p:cNvSpPr/>
          <p:nvPr/>
        </p:nvSpPr>
        <p:spPr>
          <a:xfrm flipH="1">
            <a:off x="8816400" y="4494779"/>
            <a:ext cx="88537" cy="104714"/>
          </a:xfrm>
          <a:custGeom>
            <a:rect b="b" l="l" r="r" t="t"/>
            <a:pathLst>
              <a:path extrusionOk="0" h="4104" w="347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"/>
          <p:cNvSpPr/>
          <p:nvPr/>
        </p:nvSpPr>
        <p:spPr>
          <a:xfrm flipH="1">
            <a:off x="8904912" y="4911821"/>
            <a:ext cx="124284" cy="162582"/>
          </a:xfrm>
          <a:custGeom>
            <a:rect b="b" l="l" r="r" t="t"/>
            <a:pathLst>
              <a:path extrusionOk="0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"/>
          <p:cNvSpPr/>
          <p:nvPr/>
        </p:nvSpPr>
        <p:spPr>
          <a:xfrm flipH="1">
            <a:off x="8904912" y="4911821"/>
            <a:ext cx="124284" cy="162582"/>
          </a:xfrm>
          <a:custGeom>
            <a:rect b="b" l="l" r="r" t="t"/>
            <a:pathLst>
              <a:path extrusionOk="0" fill="none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6">
  <p:cSld name="CUSTOM_1_1_1_1_1_1_1">
    <p:spTree>
      <p:nvGrpSpPr>
        <p:cNvPr id="4659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0" name="Google Shape;4660;p21"/>
          <p:cNvGrpSpPr/>
          <p:nvPr/>
        </p:nvGrpSpPr>
        <p:grpSpPr>
          <a:xfrm>
            <a:off x="59882" y="82283"/>
            <a:ext cx="5805271" cy="3655903"/>
            <a:chOff x="1190200" y="1306375"/>
            <a:chExt cx="3817750" cy="2404250"/>
          </a:xfrm>
        </p:grpSpPr>
        <p:sp>
          <p:nvSpPr>
            <p:cNvPr id="4661" name="Google Shape;4661;p21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1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1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1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1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1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1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1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1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1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1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1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1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1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1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1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1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1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1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1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1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1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1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1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1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1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1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1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1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1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1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1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1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1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1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1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1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1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1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1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1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1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1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1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1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1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1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1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1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1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1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1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1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1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1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1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1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1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1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1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1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1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1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1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1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1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1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1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1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1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1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1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1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1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1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1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1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1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1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1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1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1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1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1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1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1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1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1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1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1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1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1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1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1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1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1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1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1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1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1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1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1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1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1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1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1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1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1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1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1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1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1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1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1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1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1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1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1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1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1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1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1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1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1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1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1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1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1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1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1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1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1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1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1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1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1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1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1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1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1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1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1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1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1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1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1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1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1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7" name="Google Shape;4827;p21"/>
          <p:cNvSpPr/>
          <p:nvPr/>
        </p:nvSpPr>
        <p:spPr>
          <a:xfrm flipH="1">
            <a:off x="-67034" y="2387100"/>
            <a:ext cx="4234210" cy="3079914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8" name="Google Shape;4828;p21"/>
          <p:cNvSpPr/>
          <p:nvPr/>
        </p:nvSpPr>
        <p:spPr>
          <a:xfrm flipH="1" rot="-219812">
            <a:off x="3334629" y="3617017"/>
            <a:ext cx="1184752" cy="108682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9" name="Google Shape;4829;p21"/>
          <p:cNvPicPr preferRelativeResize="0"/>
          <p:nvPr/>
        </p:nvPicPr>
        <p:blipFill rotWithShape="1">
          <a:blip r:embed="rId2">
            <a:alphaModFix/>
          </a:blip>
          <a:srcRect b="0" l="38990" r="0" t="0"/>
          <a:stretch/>
        </p:blipFill>
        <p:spPr>
          <a:xfrm>
            <a:off x="0" y="2188500"/>
            <a:ext cx="4234200" cy="6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0" name="Google Shape;4830;p21"/>
          <p:cNvSpPr txBox="1"/>
          <p:nvPr>
            <p:ph type="title"/>
          </p:nvPr>
        </p:nvSpPr>
        <p:spPr>
          <a:xfrm>
            <a:off x="711725" y="1812200"/>
            <a:ext cx="5153400" cy="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31" name="Google Shape;4831;p21"/>
          <p:cNvSpPr txBox="1"/>
          <p:nvPr>
            <p:ph idx="1" type="subTitle"/>
          </p:nvPr>
        </p:nvSpPr>
        <p:spPr>
          <a:xfrm>
            <a:off x="711725" y="2606175"/>
            <a:ext cx="31548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">
    <p:spTree>
      <p:nvGrpSpPr>
        <p:cNvPr id="4832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p22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34" name="Google Shape;4834;p22"/>
          <p:cNvSpPr/>
          <p:nvPr/>
        </p:nvSpPr>
        <p:spPr>
          <a:xfrm flipH="1">
            <a:off x="5888200" y="1617075"/>
            <a:ext cx="3313200" cy="3765421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5" name="Google Shape;4835;p22"/>
          <p:cNvGrpSpPr/>
          <p:nvPr/>
        </p:nvGrpSpPr>
        <p:grpSpPr>
          <a:xfrm>
            <a:off x="43825" y="1079301"/>
            <a:ext cx="5797531" cy="4025404"/>
            <a:chOff x="43825" y="1079301"/>
            <a:chExt cx="5797531" cy="4025404"/>
          </a:xfrm>
        </p:grpSpPr>
        <p:sp>
          <p:nvSpPr>
            <p:cNvPr id="4836" name="Google Shape;4836;p22"/>
            <p:cNvSpPr/>
            <p:nvPr/>
          </p:nvSpPr>
          <p:spPr>
            <a:xfrm>
              <a:off x="111233" y="1079301"/>
              <a:ext cx="102882" cy="16671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2"/>
            <p:cNvSpPr/>
            <p:nvPr/>
          </p:nvSpPr>
          <p:spPr>
            <a:xfrm>
              <a:off x="432784" y="1183319"/>
              <a:ext cx="35511" cy="3788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2"/>
            <p:cNvSpPr/>
            <p:nvPr/>
          </p:nvSpPr>
          <p:spPr>
            <a:xfrm>
              <a:off x="957693" y="1189237"/>
              <a:ext cx="42563" cy="4968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2"/>
            <p:cNvSpPr/>
            <p:nvPr/>
          </p:nvSpPr>
          <p:spPr>
            <a:xfrm>
              <a:off x="957693" y="1189237"/>
              <a:ext cx="42563" cy="4968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2"/>
            <p:cNvSpPr/>
            <p:nvPr/>
          </p:nvSpPr>
          <p:spPr>
            <a:xfrm>
              <a:off x="84050" y="1180944"/>
              <a:ext cx="26013" cy="3788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2"/>
            <p:cNvSpPr/>
            <p:nvPr/>
          </p:nvSpPr>
          <p:spPr>
            <a:xfrm>
              <a:off x="141960" y="1201075"/>
              <a:ext cx="24879" cy="26013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2"/>
            <p:cNvSpPr/>
            <p:nvPr/>
          </p:nvSpPr>
          <p:spPr>
            <a:xfrm>
              <a:off x="472974" y="1218795"/>
              <a:ext cx="67407" cy="46143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2"/>
            <p:cNvSpPr/>
            <p:nvPr/>
          </p:nvSpPr>
          <p:spPr>
            <a:xfrm>
              <a:off x="145504" y="1223508"/>
              <a:ext cx="26048" cy="41429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2"/>
            <p:cNvSpPr/>
            <p:nvPr/>
          </p:nvSpPr>
          <p:spPr>
            <a:xfrm>
              <a:off x="332311" y="1222339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2"/>
            <p:cNvSpPr/>
            <p:nvPr/>
          </p:nvSpPr>
          <p:spPr>
            <a:xfrm>
              <a:off x="633767" y="1227052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2"/>
            <p:cNvSpPr/>
            <p:nvPr/>
          </p:nvSpPr>
          <p:spPr>
            <a:xfrm>
              <a:off x="1014434" y="1223508"/>
              <a:ext cx="72120" cy="11000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2"/>
            <p:cNvSpPr/>
            <p:nvPr/>
          </p:nvSpPr>
          <p:spPr>
            <a:xfrm>
              <a:off x="333480" y="1264903"/>
              <a:ext cx="29592" cy="14211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2"/>
            <p:cNvSpPr/>
            <p:nvPr/>
          </p:nvSpPr>
          <p:spPr>
            <a:xfrm>
              <a:off x="938768" y="1263698"/>
              <a:ext cx="16586" cy="15416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2"/>
            <p:cNvSpPr/>
            <p:nvPr/>
          </p:nvSpPr>
          <p:spPr>
            <a:xfrm>
              <a:off x="1474309" y="1357119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2"/>
            <p:cNvSpPr/>
            <p:nvPr/>
          </p:nvSpPr>
          <p:spPr>
            <a:xfrm>
              <a:off x="154966" y="1386677"/>
              <a:ext cx="23674" cy="1775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2"/>
            <p:cNvSpPr/>
            <p:nvPr/>
          </p:nvSpPr>
          <p:spPr>
            <a:xfrm>
              <a:off x="154966" y="1386677"/>
              <a:ext cx="23674" cy="1775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2"/>
            <p:cNvSpPr/>
            <p:nvPr/>
          </p:nvSpPr>
          <p:spPr>
            <a:xfrm>
              <a:off x="1743834" y="1374839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2"/>
            <p:cNvSpPr/>
            <p:nvPr/>
          </p:nvSpPr>
          <p:spPr>
            <a:xfrm>
              <a:off x="892660" y="1416234"/>
              <a:ext cx="27218" cy="28387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2"/>
            <p:cNvSpPr/>
            <p:nvPr/>
          </p:nvSpPr>
          <p:spPr>
            <a:xfrm>
              <a:off x="1261489" y="1431580"/>
              <a:ext cx="36680" cy="26048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2"/>
            <p:cNvSpPr/>
            <p:nvPr/>
          </p:nvSpPr>
          <p:spPr>
            <a:xfrm>
              <a:off x="5635625" y="1688134"/>
              <a:ext cx="35" cy="3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2"/>
            <p:cNvSpPr/>
            <p:nvPr/>
          </p:nvSpPr>
          <p:spPr>
            <a:xfrm>
              <a:off x="1249687" y="1852436"/>
              <a:ext cx="91045" cy="9345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2"/>
            <p:cNvSpPr/>
            <p:nvPr/>
          </p:nvSpPr>
          <p:spPr>
            <a:xfrm>
              <a:off x="1110194" y="1922183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2"/>
            <p:cNvSpPr/>
            <p:nvPr/>
          </p:nvSpPr>
          <p:spPr>
            <a:xfrm>
              <a:off x="974244" y="2055794"/>
              <a:ext cx="28387" cy="31931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2"/>
            <p:cNvSpPr/>
            <p:nvPr/>
          </p:nvSpPr>
          <p:spPr>
            <a:xfrm>
              <a:off x="1012059" y="2152724"/>
              <a:ext cx="83957" cy="10642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2"/>
            <p:cNvSpPr/>
            <p:nvPr/>
          </p:nvSpPr>
          <p:spPr>
            <a:xfrm>
              <a:off x="1012059" y="2152724"/>
              <a:ext cx="83957" cy="10642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2"/>
            <p:cNvSpPr/>
            <p:nvPr/>
          </p:nvSpPr>
          <p:spPr>
            <a:xfrm>
              <a:off x="1276870" y="2175193"/>
              <a:ext cx="22504" cy="27218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2"/>
            <p:cNvSpPr/>
            <p:nvPr/>
          </p:nvSpPr>
          <p:spPr>
            <a:xfrm>
              <a:off x="561646" y="2201206"/>
              <a:ext cx="36680" cy="39019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2"/>
            <p:cNvSpPr/>
            <p:nvPr/>
          </p:nvSpPr>
          <p:spPr>
            <a:xfrm>
              <a:off x="1286333" y="2274497"/>
              <a:ext cx="36680" cy="4968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2"/>
            <p:cNvSpPr/>
            <p:nvPr/>
          </p:nvSpPr>
          <p:spPr>
            <a:xfrm>
              <a:off x="1286333" y="2274497"/>
              <a:ext cx="36680" cy="4968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2"/>
            <p:cNvSpPr/>
            <p:nvPr/>
          </p:nvSpPr>
          <p:spPr>
            <a:xfrm>
              <a:off x="799274" y="2280416"/>
              <a:ext cx="68576" cy="41394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2"/>
            <p:cNvSpPr/>
            <p:nvPr/>
          </p:nvSpPr>
          <p:spPr>
            <a:xfrm>
              <a:off x="1065255" y="2280416"/>
              <a:ext cx="28423" cy="30762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2"/>
            <p:cNvSpPr/>
            <p:nvPr/>
          </p:nvSpPr>
          <p:spPr>
            <a:xfrm>
              <a:off x="281453" y="2285130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2"/>
            <p:cNvSpPr/>
            <p:nvPr/>
          </p:nvSpPr>
          <p:spPr>
            <a:xfrm>
              <a:off x="371295" y="2318231"/>
              <a:ext cx="22504" cy="1775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2"/>
            <p:cNvSpPr/>
            <p:nvPr/>
          </p:nvSpPr>
          <p:spPr>
            <a:xfrm>
              <a:off x="329936" y="2341870"/>
              <a:ext cx="36680" cy="59149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2"/>
            <p:cNvSpPr/>
            <p:nvPr/>
          </p:nvSpPr>
          <p:spPr>
            <a:xfrm>
              <a:off x="302753" y="2347788"/>
              <a:ext cx="18925" cy="15416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2"/>
            <p:cNvSpPr/>
            <p:nvPr/>
          </p:nvSpPr>
          <p:spPr>
            <a:xfrm>
              <a:off x="975414" y="2330068"/>
              <a:ext cx="53231" cy="85127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2"/>
            <p:cNvSpPr/>
            <p:nvPr/>
          </p:nvSpPr>
          <p:spPr>
            <a:xfrm>
              <a:off x="646774" y="2350163"/>
              <a:ext cx="30762" cy="30762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2"/>
            <p:cNvSpPr/>
            <p:nvPr/>
          </p:nvSpPr>
          <p:spPr>
            <a:xfrm>
              <a:off x="1130288" y="2488487"/>
              <a:ext cx="40224" cy="3547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2"/>
            <p:cNvSpPr/>
            <p:nvPr/>
          </p:nvSpPr>
          <p:spPr>
            <a:xfrm>
              <a:off x="477723" y="2520384"/>
              <a:ext cx="31931" cy="40224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2"/>
            <p:cNvSpPr/>
            <p:nvPr/>
          </p:nvSpPr>
          <p:spPr>
            <a:xfrm>
              <a:off x="426866" y="2562948"/>
              <a:ext cx="40224" cy="26048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2"/>
            <p:cNvSpPr/>
            <p:nvPr/>
          </p:nvSpPr>
          <p:spPr>
            <a:xfrm>
              <a:off x="1094813" y="2573580"/>
              <a:ext cx="11872" cy="17791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2"/>
            <p:cNvSpPr/>
            <p:nvPr/>
          </p:nvSpPr>
          <p:spPr>
            <a:xfrm>
              <a:off x="950570" y="2591336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2"/>
            <p:cNvSpPr/>
            <p:nvPr/>
          </p:nvSpPr>
          <p:spPr>
            <a:xfrm>
              <a:off x="509619" y="2629151"/>
              <a:ext cx="20130" cy="28423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2"/>
            <p:cNvSpPr/>
            <p:nvPr/>
          </p:nvSpPr>
          <p:spPr>
            <a:xfrm>
              <a:off x="446961" y="2646871"/>
              <a:ext cx="11872" cy="3788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2"/>
            <p:cNvSpPr/>
            <p:nvPr/>
          </p:nvSpPr>
          <p:spPr>
            <a:xfrm>
              <a:off x="657406" y="2668171"/>
              <a:ext cx="24843" cy="15381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2"/>
            <p:cNvSpPr/>
            <p:nvPr/>
          </p:nvSpPr>
          <p:spPr>
            <a:xfrm>
              <a:off x="1306428" y="2678803"/>
              <a:ext cx="17755" cy="26048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2"/>
            <p:cNvSpPr/>
            <p:nvPr/>
          </p:nvSpPr>
          <p:spPr>
            <a:xfrm>
              <a:off x="1406901" y="2707191"/>
              <a:ext cx="26048" cy="28387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2"/>
            <p:cNvSpPr/>
            <p:nvPr/>
          </p:nvSpPr>
          <p:spPr>
            <a:xfrm>
              <a:off x="47404" y="2736748"/>
              <a:ext cx="7123" cy="10667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2"/>
            <p:cNvSpPr/>
            <p:nvPr/>
          </p:nvSpPr>
          <p:spPr>
            <a:xfrm>
              <a:off x="84050" y="2736748"/>
              <a:ext cx="35475" cy="22469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2"/>
            <p:cNvSpPr/>
            <p:nvPr/>
          </p:nvSpPr>
          <p:spPr>
            <a:xfrm>
              <a:off x="204618" y="2766270"/>
              <a:ext cx="24843" cy="22504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2"/>
            <p:cNvSpPr/>
            <p:nvPr/>
          </p:nvSpPr>
          <p:spPr>
            <a:xfrm>
              <a:off x="553353" y="2813583"/>
              <a:ext cx="70986" cy="125351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2"/>
            <p:cNvSpPr/>
            <p:nvPr/>
          </p:nvSpPr>
          <p:spPr>
            <a:xfrm>
              <a:off x="1054623" y="2885705"/>
              <a:ext cx="14211" cy="16586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2"/>
            <p:cNvSpPr/>
            <p:nvPr/>
          </p:nvSpPr>
          <p:spPr>
            <a:xfrm>
              <a:off x="437498" y="2937696"/>
              <a:ext cx="35511" cy="68612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2"/>
            <p:cNvSpPr/>
            <p:nvPr/>
          </p:nvSpPr>
          <p:spPr>
            <a:xfrm>
              <a:off x="237720" y="3079564"/>
              <a:ext cx="21299" cy="21335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2"/>
            <p:cNvSpPr/>
            <p:nvPr/>
          </p:nvSpPr>
          <p:spPr>
            <a:xfrm>
              <a:off x="519082" y="3094946"/>
              <a:ext cx="98169" cy="56775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2"/>
            <p:cNvSpPr/>
            <p:nvPr/>
          </p:nvSpPr>
          <p:spPr>
            <a:xfrm>
              <a:off x="811076" y="3112666"/>
              <a:ext cx="24879" cy="2013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2"/>
            <p:cNvSpPr/>
            <p:nvPr/>
          </p:nvSpPr>
          <p:spPr>
            <a:xfrm>
              <a:off x="417403" y="3164693"/>
              <a:ext cx="150195" cy="150159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2"/>
            <p:cNvSpPr/>
            <p:nvPr/>
          </p:nvSpPr>
          <p:spPr>
            <a:xfrm>
              <a:off x="417403" y="3164693"/>
              <a:ext cx="150195" cy="150159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2"/>
            <p:cNvSpPr/>
            <p:nvPr/>
          </p:nvSpPr>
          <p:spPr>
            <a:xfrm>
              <a:off x="640855" y="3193045"/>
              <a:ext cx="29592" cy="31967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2"/>
            <p:cNvSpPr/>
            <p:nvPr/>
          </p:nvSpPr>
          <p:spPr>
            <a:xfrm>
              <a:off x="416234" y="3189501"/>
              <a:ext cx="30762" cy="35511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2"/>
            <p:cNvSpPr/>
            <p:nvPr/>
          </p:nvSpPr>
          <p:spPr>
            <a:xfrm>
              <a:off x="1395100" y="3214345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2"/>
            <p:cNvSpPr/>
            <p:nvPr/>
          </p:nvSpPr>
          <p:spPr>
            <a:xfrm>
              <a:off x="1395100" y="3214345"/>
              <a:ext cx="16586" cy="16586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2"/>
            <p:cNvSpPr/>
            <p:nvPr/>
          </p:nvSpPr>
          <p:spPr>
            <a:xfrm>
              <a:off x="541551" y="3226146"/>
              <a:ext cx="72156" cy="91081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2"/>
            <p:cNvSpPr/>
            <p:nvPr/>
          </p:nvSpPr>
          <p:spPr>
            <a:xfrm>
              <a:off x="541551" y="3226146"/>
              <a:ext cx="72156" cy="91081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2"/>
            <p:cNvSpPr/>
            <p:nvPr/>
          </p:nvSpPr>
          <p:spPr>
            <a:xfrm>
              <a:off x="655032" y="3230896"/>
              <a:ext cx="35511" cy="24843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2"/>
            <p:cNvSpPr/>
            <p:nvPr/>
          </p:nvSpPr>
          <p:spPr>
            <a:xfrm>
              <a:off x="384302" y="3235609"/>
              <a:ext cx="26048" cy="3788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2"/>
            <p:cNvSpPr/>
            <p:nvPr/>
          </p:nvSpPr>
          <p:spPr>
            <a:xfrm>
              <a:off x="611298" y="3255704"/>
              <a:ext cx="30762" cy="17791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2"/>
            <p:cNvSpPr/>
            <p:nvPr/>
          </p:nvSpPr>
          <p:spPr>
            <a:xfrm>
              <a:off x="536802" y="3303017"/>
              <a:ext cx="24879" cy="31931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2"/>
            <p:cNvSpPr/>
            <p:nvPr/>
          </p:nvSpPr>
          <p:spPr>
            <a:xfrm>
              <a:off x="394969" y="3307731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2"/>
            <p:cNvSpPr/>
            <p:nvPr/>
          </p:nvSpPr>
          <p:spPr>
            <a:xfrm>
              <a:off x="406771" y="3323112"/>
              <a:ext cx="50856" cy="60319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2"/>
            <p:cNvSpPr/>
            <p:nvPr/>
          </p:nvSpPr>
          <p:spPr>
            <a:xfrm>
              <a:off x="1139751" y="3338458"/>
              <a:ext cx="17755" cy="18960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2"/>
            <p:cNvSpPr/>
            <p:nvPr/>
          </p:nvSpPr>
          <p:spPr>
            <a:xfrm>
              <a:off x="585285" y="3340832"/>
              <a:ext cx="43768" cy="40224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2"/>
            <p:cNvSpPr/>
            <p:nvPr/>
          </p:nvSpPr>
          <p:spPr>
            <a:xfrm>
              <a:off x="391390" y="3359757"/>
              <a:ext cx="50892" cy="30762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2"/>
            <p:cNvSpPr/>
            <p:nvPr/>
          </p:nvSpPr>
          <p:spPr>
            <a:xfrm>
              <a:off x="5812933" y="3401116"/>
              <a:ext cx="28423" cy="35511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2"/>
            <p:cNvSpPr/>
            <p:nvPr/>
          </p:nvSpPr>
          <p:spPr>
            <a:xfrm>
              <a:off x="5583598" y="3411784"/>
              <a:ext cx="26048" cy="15381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2"/>
            <p:cNvSpPr/>
            <p:nvPr/>
          </p:nvSpPr>
          <p:spPr>
            <a:xfrm>
              <a:off x="1220130" y="3446055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2"/>
            <p:cNvSpPr/>
            <p:nvPr/>
          </p:nvSpPr>
          <p:spPr>
            <a:xfrm>
              <a:off x="1745004" y="3461436"/>
              <a:ext cx="24879" cy="33101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2"/>
            <p:cNvSpPr/>
            <p:nvPr/>
          </p:nvSpPr>
          <p:spPr>
            <a:xfrm>
              <a:off x="3502923" y="3485075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2"/>
            <p:cNvSpPr/>
            <p:nvPr/>
          </p:nvSpPr>
          <p:spPr>
            <a:xfrm>
              <a:off x="5153280" y="3494538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2"/>
            <p:cNvSpPr/>
            <p:nvPr/>
          </p:nvSpPr>
          <p:spPr>
            <a:xfrm>
              <a:off x="4399035" y="3515802"/>
              <a:ext cx="24879" cy="14211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2"/>
            <p:cNvSpPr/>
            <p:nvPr/>
          </p:nvSpPr>
          <p:spPr>
            <a:xfrm>
              <a:off x="5568217" y="3514632"/>
              <a:ext cx="21335" cy="21299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2"/>
            <p:cNvSpPr/>
            <p:nvPr/>
          </p:nvSpPr>
          <p:spPr>
            <a:xfrm>
              <a:off x="3219222" y="3534727"/>
              <a:ext cx="26048" cy="27218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2"/>
            <p:cNvSpPr/>
            <p:nvPr/>
          </p:nvSpPr>
          <p:spPr>
            <a:xfrm>
              <a:off x="145504" y="3503965"/>
              <a:ext cx="88706" cy="124182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2"/>
            <p:cNvSpPr/>
            <p:nvPr/>
          </p:nvSpPr>
          <p:spPr>
            <a:xfrm>
              <a:off x="716521" y="3542985"/>
              <a:ext cx="15381" cy="30762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2"/>
            <p:cNvSpPr/>
            <p:nvPr/>
          </p:nvSpPr>
          <p:spPr>
            <a:xfrm>
              <a:off x="3192039" y="3551278"/>
              <a:ext cx="34306" cy="29592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2"/>
            <p:cNvSpPr/>
            <p:nvPr/>
          </p:nvSpPr>
          <p:spPr>
            <a:xfrm>
              <a:off x="5184007" y="3542985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2"/>
            <p:cNvSpPr/>
            <p:nvPr/>
          </p:nvSpPr>
          <p:spPr>
            <a:xfrm>
              <a:off x="1601966" y="3566624"/>
              <a:ext cx="17791" cy="189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2"/>
            <p:cNvSpPr/>
            <p:nvPr/>
          </p:nvSpPr>
          <p:spPr>
            <a:xfrm>
              <a:off x="4322200" y="3577291"/>
              <a:ext cx="31967" cy="34306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2"/>
            <p:cNvSpPr/>
            <p:nvPr/>
          </p:nvSpPr>
          <p:spPr>
            <a:xfrm>
              <a:off x="1321809" y="3597386"/>
              <a:ext cx="36680" cy="36680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2"/>
            <p:cNvSpPr/>
            <p:nvPr/>
          </p:nvSpPr>
          <p:spPr>
            <a:xfrm>
              <a:off x="4231154" y="3602100"/>
              <a:ext cx="20165" cy="2013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2"/>
            <p:cNvSpPr/>
            <p:nvPr/>
          </p:nvSpPr>
          <p:spPr>
            <a:xfrm>
              <a:off x="3793747" y="3613937"/>
              <a:ext cx="35" cy="3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2"/>
            <p:cNvSpPr/>
            <p:nvPr/>
          </p:nvSpPr>
          <p:spPr>
            <a:xfrm>
              <a:off x="3080897" y="3612732"/>
              <a:ext cx="27218" cy="21335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2"/>
            <p:cNvSpPr/>
            <p:nvPr/>
          </p:nvSpPr>
          <p:spPr>
            <a:xfrm>
              <a:off x="345317" y="3596181"/>
              <a:ext cx="73325" cy="92250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2"/>
            <p:cNvSpPr/>
            <p:nvPr/>
          </p:nvSpPr>
          <p:spPr>
            <a:xfrm>
              <a:off x="3057259" y="3623364"/>
              <a:ext cx="78039" cy="62693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2"/>
            <p:cNvSpPr/>
            <p:nvPr/>
          </p:nvSpPr>
          <p:spPr>
            <a:xfrm>
              <a:off x="3057259" y="3623364"/>
              <a:ext cx="78039" cy="62693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2"/>
            <p:cNvSpPr/>
            <p:nvPr/>
          </p:nvSpPr>
          <p:spPr>
            <a:xfrm>
              <a:off x="5071696" y="3629283"/>
              <a:ext cx="18960" cy="18960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2"/>
            <p:cNvSpPr/>
            <p:nvPr/>
          </p:nvSpPr>
          <p:spPr>
            <a:xfrm>
              <a:off x="5344800" y="3638745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2"/>
            <p:cNvSpPr/>
            <p:nvPr/>
          </p:nvSpPr>
          <p:spPr>
            <a:xfrm>
              <a:off x="4130680" y="3664759"/>
              <a:ext cx="17755" cy="11872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2"/>
            <p:cNvSpPr/>
            <p:nvPr/>
          </p:nvSpPr>
          <p:spPr>
            <a:xfrm>
              <a:off x="5520939" y="3722668"/>
              <a:ext cx="31967" cy="26048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2"/>
            <p:cNvSpPr/>
            <p:nvPr/>
          </p:nvSpPr>
          <p:spPr>
            <a:xfrm>
              <a:off x="5520939" y="3722668"/>
              <a:ext cx="31967" cy="26048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2"/>
            <p:cNvSpPr/>
            <p:nvPr/>
          </p:nvSpPr>
          <p:spPr>
            <a:xfrm>
              <a:off x="2479153" y="3733336"/>
              <a:ext cx="43768" cy="49687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2"/>
            <p:cNvSpPr/>
            <p:nvPr/>
          </p:nvSpPr>
          <p:spPr>
            <a:xfrm>
              <a:off x="56832" y="3748682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2"/>
            <p:cNvSpPr/>
            <p:nvPr/>
          </p:nvSpPr>
          <p:spPr>
            <a:xfrm>
              <a:off x="2058298" y="3753431"/>
              <a:ext cx="91081" cy="96964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2"/>
            <p:cNvSpPr/>
            <p:nvPr/>
          </p:nvSpPr>
          <p:spPr>
            <a:xfrm>
              <a:off x="4966508" y="3741594"/>
              <a:ext cx="13042" cy="3788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2"/>
            <p:cNvSpPr/>
            <p:nvPr/>
          </p:nvSpPr>
          <p:spPr>
            <a:xfrm>
              <a:off x="2677762" y="3756975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2"/>
            <p:cNvSpPr/>
            <p:nvPr/>
          </p:nvSpPr>
          <p:spPr>
            <a:xfrm>
              <a:off x="3526597" y="3766437"/>
              <a:ext cx="23674" cy="22469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2"/>
            <p:cNvSpPr/>
            <p:nvPr/>
          </p:nvSpPr>
          <p:spPr>
            <a:xfrm>
              <a:off x="5231320" y="3803083"/>
              <a:ext cx="15381" cy="34306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2"/>
            <p:cNvSpPr/>
            <p:nvPr/>
          </p:nvSpPr>
          <p:spPr>
            <a:xfrm>
              <a:off x="4903850" y="3806627"/>
              <a:ext cx="39019" cy="62693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2"/>
            <p:cNvSpPr/>
            <p:nvPr/>
          </p:nvSpPr>
          <p:spPr>
            <a:xfrm>
              <a:off x="145504" y="3826722"/>
              <a:ext cx="43768" cy="27218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2"/>
            <p:cNvSpPr/>
            <p:nvPr/>
          </p:nvSpPr>
          <p:spPr>
            <a:xfrm>
              <a:off x="4743056" y="3831435"/>
              <a:ext cx="26048" cy="27253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2"/>
            <p:cNvSpPr/>
            <p:nvPr/>
          </p:nvSpPr>
          <p:spPr>
            <a:xfrm>
              <a:off x="134872" y="3891755"/>
              <a:ext cx="15416" cy="30762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2"/>
            <p:cNvSpPr/>
            <p:nvPr/>
          </p:nvSpPr>
          <p:spPr>
            <a:xfrm>
              <a:off x="529714" y="3902387"/>
              <a:ext cx="53231" cy="47312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2"/>
            <p:cNvSpPr/>
            <p:nvPr/>
          </p:nvSpPr>
          <p:spPr>
            <a:xfrm>
              <a:off x="2853901" y="3909475"/>
              <a:ext cx="20130" cy="22504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2"/>
            <p:cNvSpPr/>
            <p:nvPr/>
          </p:nvSpPr>
          <p:spPr>
            <a:xfrm>
              <a:off x="2273457" y="3913019"/>
              <a:ext cx="15416" cy="11872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2"/>
            <p:cNvSpPr/>
            <p:nvPr/>
          </p:nvSpPr>
          <p:spPr>
            <a:xfrm>
              <a:off x="2434250" y="3914189"/>
              <a:ext cx="37850" cy="78074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2"/>
            <p:cNvSpPr/>
            <p:nvPr/>
          </p:nvSpPr>
          <p:spPr>
            <a:xfrm>
              <a:off x="94682" y="3922482"/>
              <a:ext cx="50856" cy="80413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2"/>
            <p:cNvSpPr/>
            <p:nvPr/>
          </p:nvSpPr>
          <p:spPr>
            <a:xfrm>
              <a:off x="3171908" y="3929570"/>
              <a:ext cx="34341" cy="36680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2"/>
            <p:cNvSpPr/>
            <p:nvPr/>
          </p:nvSpPr>
          <p:spPr>
            <a:xfrm>
              <a:off x="5355432" y="3930740"/>
              <a:ext cx="27218" cy="31967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2"/>
            <p:cNvSpPr/>
            <p:nvPr/>
          </p:nvSpPr>
          <p:spPr>
            <a:xfrm>
              <a:off x="5640338" y="3940202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2"/>
            <p:cNvSpPr/>
            <p:nvPr/>
          </p:nvSpPr>
          <p:spPr>
            <a:xfrm>
              <a:off x="3394191" y="3944951"/>
              <a:ext cx="17755" cy="10667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2"/>
            <p:cNvSpPr/>
            <p:nvPr/>
          </p:nvSpPr>
          <p:spPr>
            <a:xfrm>
              <a:off x="3337416" y="3955584"/>
              <a:ext cx="21335" cy="21299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2"/>
            <p:cNvSpPr/>
            <p:nvPr/>
          </p:nvSpPr>
          <p:spPr>
            <a:xfrm>
              <a:off x="5698283" y="3970929"/>
              <a:ext cx="13042" cy="36716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2"/>
            <p:cNvSpPr/>
            <p:nvPr/>
          </p:nvSpPr>
          <p:spPr>
            <a:xfrm>
              <a:off x="5277428" y="3986310"/>
              <a:ext cx="74495" cy="68612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2"/>
            <p:cNvSpPr/>
            <p:nvPr/>
          </p:nvSpPr>
          <p:spPr>
            <a:xfrm>
              <a:off x="5665182" y="3993399"/>
              <a:ext cx="40224" cy="31967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2"/>
            <p:cNvSpPr/>
            <p:nvPr/>
          </p:nvSpPr>
          <p:spPr>
            <a:xfrm>
              <a:off x="4825810" y="4054888"/>
              <a:ext cx="22504" cy="27218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2"/>
            <p:cNvSpPr/>
            <p:nvPr/>
          </p:nvSpPr>
          <p:spPr>
            <a:xfrm>
              <a:off x="5502014" y="4043051"/>
              <a:ext cx="70986" cy="144276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2"/>
            <p:cNvSpPr/>
            <p:nvPr/>
          </p:nvSpPr>
          <p:spPr>
            <a:xfrm>
              <a:off x="3932071" y="4070234"/>
              <a:ext cx="146615" cy="198641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2"/>
            <p:cNvSpPr/>
            <p:nvPr/>
          </p:nvSpPr>
          <p:spPr>
            <a:xfrm>
              <a:off x="4642582" y="4103335"/>
              <a:ext cx="5954" cy="5954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2"/>
            <p:cNvSpPr/>
            <p:nvPr/>
          </p:nvSpPr>
          <p:spPr>
            <a:xfrm>
              <a:off x="5623788" y="4102166"/>
              <a:ext cx="42599" cy="48517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2"/>
            <p:cNvSpPr/>
            <p:nvPr/>
          </p:nvSpPr>
          <p:spPr>
            <a:xfrm>
              <a:off x="4971222" y="4122260"/>
              <a:ext cx="35" cy="3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2"/>
            <p:cNvSpPr/>
            <p:nvPr/>
          </p:nvSpPr>
          <p:spPr>
            <a:xfrm>
              <a:off x="99396" y="4125804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2"/>
            <p:cNvSpPr/>
            <p:nvPr/>
          </p:nvSpPr>
          <p:spPr>
            <a:xfrm>
              <a:off x="47404" y="4154192"/>
              <a:ext cx="56775" cy="29592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2"/>
            <p:cNvSpPr/>
            <p:nvPr/>
          </p:nvSpPr>
          <p:spPr>
            <a:xfrm>
              <a:off x="47404" y="4189668"/>
              <a:ext cx="5918" cy="4749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2"/>
            <p:cNvSpPr/>
            <p:nvPr/>
          </p:nvSpPr>
          <p:spPr>
            <a:xfrm>
              <a:off x="2401149" y="4205014"/>
              <a:ext cx="17755" cy="16586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2"/>
            <p:cNvSpPr/>
            <p:nvPr/>
          </p:nvSpPr>
          <p:spPr>
            <a:xfrm>
              <a:off x="4013655" y="4223939"/>
              <a:ext cx="101677" cy="157247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2"/>
            <p:cNvSpPr/>
            <p:nvPr/>
          </p:nvSpPr>
          <p:spPr>
            <a:xfrm>
              <a:off x="4013655" y="4223939"/>
              <a:ext cx="101677" cy="157247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2"/>
            <p:cNvSpPr/>
            <p:nvPr/>
          </p:nvSpPr>
          <p:spPr>
            <a:xfrm>
              <a:off x="4899101" y="4233402"/>
              <a:ext cx="16586" cy="3547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2"/>
            <p:cNvSpPr/>
            <p:nvPr/>
          </p:nvSpPr>
          <p:spPr>
            <a:xfrm>
              <a:off x="424491" y="4251122"/>
              <a:ext cx="17791" cy="35511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2"/>
            <p:cNvSpPr/>
            <p:nvPr/>
          </p:nvSpPr>
          <p:spPr>
            <a:xfrm>
              <a:off x="182149" y="4277135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2"/>
            <p:cNvSpPr/>
            <p:nvPr/>
          </p:nvSpPr>
          <p:spPr>
            <a:xfrm>
              <a:off x="4286724" y="4292517"/>
              <a:ext cx="17791" cy="10667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2"/>
            <p:cNvSpPr/>
            <p:nvPr/>
          </p:nvSpPr>
          <p:spPr>
            <a:xfrm>
              <a:off x="4453436" y="4291312"/>
              <a:ext cx="24843" cy="31967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2"/>
            <p:cNvSpPr/>
            <p:nvPr/>
          </p:nvSpPr>
          <p:spPr>
            <a:xfrm>
              <a:off x="4627201" y="4338625"/>
              <a:ext cx="18960" cy="27218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2"/>
            <p:cNvSpPr/>
            <p:nvPr/>
          </p:nvSpPr>
          <p:spPr>
            <a:xfrm>
              <a:off x="136041" y="4365808"/>
              <a:ext cx="52061" cy="52026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2"/>
            <p:cNvSpPr/>
            <p:nvPr/>
          </p:nvSpPr>
          <p:spPr>
            <a:xfrm>
              <a:off x="2621022" y="4374065"/>
              <a:ext cx="13042" cy="3788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2"/>
            <p:cNvSpPr/>
            <p:nvPr/>
          </p:nvSpPr>
          <p:spPr>
            <a:xfrm>
              <a:off x="4432137" y="4410711"/>
              <a:ext cx="26048" cy="22504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2"/>
            <p:cNvSpPr/>
            <p:nvPr/>
          </p:nvSpPr>
          <p:spPr>
            <a:xfrm>
              <a:off x="237720" y="4436724"/>
              <a:ext cx="23674" cy="23674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2"/>
            <p:cNvSpPr/>
            <p:nvPr/>
          </p:nvSpPr>
          <p:spPr>
            <a:xfrm>
              <a:off x="237720" y="4436724"/>
              <a:ext cx="23674" cy="23674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2"/>
            <p:cNvSpPr/>
            <p:nvPr/>
          </p:nvSpPr>
          <p:spPr>
            <a:xfrm>
              <a:off x="4549197" y="4441473"/>
              <a:ext cx="5918" cy="5918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2"/>
            <p:cNvSpPr/>
            <p:nvPr/>
          </p:nvSpPr>
          <p:spPr>
            <a:xfrm>
              <a:off x="5752649" y="4434350"/>
              <a:ext cx="26048" cy="14247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2"/>
            <p:cNvSpPr/>
            <p:nvPr/>
          </p:nvSpPr>
          <p:spPr>
            <a:xfrm>
              <a:off x="3682641" y="4449731"/>
              <a:ext cx="26048" cy="14211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2"/>
            <p:cNvSpPr/>
            <p:nvPr/>
          </p:nvSpPr>
          <p:spPr>
            <a:xfrm>
              <a:off x="5433472" y="4461568"/>
              <a:ext cx="26048" cy="33136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2"/>
            <p:cNvSpPr/>
            <p:nvPr/>
          </p:nvSpPr>
          <p:spPr>
            <a:xfrm>
              <a:off x="3653084" y="4505302"/>
              <a:ext cx="21299" cy="21299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2"/>
            <p:cNvSpPr/>
            <p:nvPr/>
          </p:nvSpPr>
          <p:spPr>
            <a:xfrm>
              <a:off x="4120048" y="4562042"/>
              <a:ext cx="62693" cy="65068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2"/>
            <p:cNvSpPr/>
            <p:nvPr/>
          </p:nvSpPr>
          <p:spPr>
            <a:xfrm>
              <a:off x="5159198" y="4584511"/>
              <a:ext cx="72156" cy="137153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2"/>
            <p:cNvSpPr/>
            <p:nvPr/>
          </p:nvSpPr>
          <p:spPr>
            <a:xfrm>
              <a:off x="47404" y="4604606"/>
              <a:ext cx="26013" cy="41394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2"/>
            <p:cNvSpPr/>
            <p:nvPr/>
          </p:nvSpPr>
          <p:spPr>
            <a:xfrm>
              <a:off x="3372891" y="4636538"/>
              <a:ext cx="22504" cy="18925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2"/>
            <p:cNvSpPr/>
            <p:nvPr/>
          </p:nvSpPr>
          <p:spPr>
            <a:xfrm>
              <a:off x="4452231" y="4687360"/>
              <a:ext cx="22504" cy="2013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2"/>
            <p:cNvSpPr/>
            <p:nvPr/>
          </p:nvSpPr>
          <p:spPr>
            <a:xfrm>
              <a:off x="4047926" y="4693278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2"/>
            <p:cNvSpPr/>
            <p:nvPr/>
          </p:nvSpPr>
          <p:spPr>
            <a:xfrm>
              <a:off x="3103367" y="4733468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2"/>
            <p:cNvSpPr/>
            <p:nvPr/>
          </p:nvSpPr>
          <p:spPr>
            <a:xfrm>
              <a:off x="4660303" y="4783120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2"/>
            <p:cNvSpPr/>
            <p:nvPr/>
          </p:nvSpPr>
          <p:spPr>
            <a:xfrm>
              <a:off x="4214603" y="4797296"/>
              <a:ext cx="21335" cy="18960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2"/>
            <p:cNvSpPr/>
            <p:nvPr/>
          </p:nvSpPr>
          <p:spPr>
            <a:xfrm>
              <a:off x="389051" y="4810303"/>
              <a:ext cx="39055" cy="3788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2"/>
            <p:cNvSpPr/>
            <p:nvPr/>
          </p:nvSpPr>
          <p:spPr>
            <a:xfrm>
              <a:off x="5555210" y="4903689"/>
              <a:ext cx="5954" cy="4784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2"/>
            <p:cNvSpPr/>
            <p:nvPr/>
          </p:nvSpPr>
          <p:spPr>
            <a:xfrm>
              <a:off x="290916" y="4921444"/>
              <a:ext cx="22504" cy="2013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2"/>
            <p:cNvSpPr/>
            <p:nvPr/>
          </p:nvSpPr>
          <p:spPr>
            <a:xfrm>
              <a:off x="255440" y="4930907"/>
              <a:ext cx="143107" cy="173798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2"/>
            <p:cNvSpPr/>
            <p:nvPr/>
          </p:nvSpPr>
          <p:spPr>
            <a:xfrm>
              <a:off x="255440" y="4930907"/>
              <a:ext cx="143107" cy="173798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2"/>
            <p:cNvSpPr/>
            <p:nvPr/>
          </p:nvSpPr>
          <p:spPr>
            <a:xfrm>
              <a:off x="4696948" y="4920239"/>
              <a:ext cx="27218" cy="21335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2"/>
            <p:cNvSpPr/>
            <p:nvPr/>
          </p:nvSpPr>
          <p:spPr>
            <a:xfrm>
              <a:off x="5182837" y="4935621"/>
              <a:ext cx="33136" cy="34306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2"/>
            <p:cNvSpPr/>
            <p:nvPr/>
          </p:nvSpPr>
          <p:spPr>
            <a:xfrm>
              <a:off x="4188625" y="4942709"/>
              <a:ext cx="26013" cy="47312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2"/>
            <p:cNvSpPr/>
            <p:nvPr/>
          </p:nvSpPr>
          <p:spPr>
            <a:xfrm>
              <a:off x="3528936" y="4967552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2"/>
            <p:cNvSpPr/>
            <p:nvPr/>
          </p:nvSpPr>
          <p:spPr>
            <a:xfrm>
              <a:off x="47404" y="3985141"/>
              <a:ext cx="109970" cy="100508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2"/>
            <p:cNvSpPr/>
            <p:nvPr/>
          </p:nvSpPr>
          <p:spPr>
            <a:xfrm>
              <a:off x="580571" y="1175061"/>
              <a:ext cx="22469" cy="28387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2"/>
            <p:cNvSpPr/>
            <p:nvPr/>
          </p:nvSpPr>
          <p:spPr>
            <a:xfrm>
              <a:off x="532089" y="1247147"/>
              <a:ext cx="59149" cy="26048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2"/>
            <p:cNvSpPr/>
            <p:nvPr/>
          </p:nvSpPr>
          <p:spPr>
            <a:xfrm>
              <a:off x="5070526" y="3649377"/>
              <a:ext cx="30762" cy="30797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2"/>
            <p:cNvSpPr/>
            <p:nvPr/>
          </p:nvSpPr>
          <p:spPr>
            <a:xfrm>
              <a:off x="4847109" y="3772321"/>
              <a:ext cx="42563" cy="34341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2"/>
            <p:cNvSpPr/>
            <p:nvPr/>
          </p:nvSpPr>
          <p:spPr>
            <a:xfrm>
              <a:off x="2039372" y="3986310"/>
              <a:ext cx="99338" cy="99338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2"/>
            <p:cNvSpPr/>
            <p:nvPr/>
          </p:nvSpPr>
          <p:spPr>
            <a:xfrm>
              <a:off x="43825" y="4091533"/>
              <a:ext cx="29592" cy="29592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2"/>
            <p:cNvSpPr/>
            <p:nvPr/>
          </p:nvSpPr>
          <p:spPr>
            <a:xfrm>
              <a:off x="5700623" y="4150648"/>
              <a:ext cx="75700" cy="11114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2"/>
            <p:cNvSpPr/>
            <p:nvPr/>
          </p:nvSpPr>
          <p:spPr>
            <a:xfrm>
              <a:off x="5700623" y="4150648"/>
              <a:ext cx="75700" cy="11114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2"/>
            <p:cNvSpPr/>
            <p:nvPr/>
          </p:nvSpPr>
          <p:spPr>
            <a:xfrm>
              <a:off x="376044" y="4499383"/>
              <a:ext cx="122977" cy="145446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16" name="Google Shape;5016;p22"/>
          <p:cNvPicPr preferRelativeResize="0"/>
          <p:nvPr/>
        </p:nvPicPr>
        <p:blipFill rotWithShape="1">
          <a:blip r:embed="rId2">
            <a:alphaModFix/>
          </a:blip>
          <a:srcRect b="25863" l="8840" r="3892" t="28505"/>
          <a:stretch/>
        </p:blipFill>
        <p:spPr>
          <a:xfrm>
            <a:off x="0" y="1024400"/>
            <a:ext cx="449910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7" name="Google Shape;5017;p22"/>
          <p:cNvSpPr/>
          <p:nvPr/>
        </p:nvSpPr>
        <p:spPr>
          <a:xfrm rot="5137080">
            <a:off x="6498772" y="2811420"/>
            <a:ext cx="1184609" cy="108669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">
    <p:spTree>
      <p:nvGrpSpPr>
        <p:cNvPr id="5018" name="Shape 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9" name="Google Shape;5019;p23"/>
          <p:cNvGrpSpPr/>
          <p:nvPr/>
        </p:nvGrpSpPr>
        <p:grpSpPr>
          <a:xfrm>
            <a:off x="60550" y="1890426"/>
            <a:ext cx="4279448" cy="3194852"/>
            <a:chOff x="0" y="1438175"/>
            <a:chExt cx="3389125" cy="2530175"/>
          </a:xfrm>
        </p:grpSpPr>
        <p:sp>
          <p:nvSpPr>
            <p:cNvPr id="5020" name="Google Shape;5020;p23"/>
            <p:cNvSpPr/>
            <p:nvPr/>
          </p:nvSpPr>
          <p:spPr>
            <a:xfrm>
              <a:off x="876475" y="14381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3"/>
            <p:cNvSpPr/>
            <p:nvPr/>
          </p:nvSpPr>
          <p:spPr>
            <a:xfrm>
              <a:off x="876475" y="14381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3"/>
            <p:cNvSpPr/>
            <p:nvPr/>
          </p:nvSpPr>
          <p:spPr>
            <a:xfrm>
              <a:off x="532900" y="14423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3"/>
            <p:cNvSpPr/>
            <p:nvPr/>
          </p:nvSpPr>
          <p:spPr>
            <a:xfrm>
              <a:off x="231000" y="14690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3"/>
            <p:cNvSpPr/>
            <p:nvPr/>
          </p:nvSpPr>
          <p:spPr>
            <a:xfrm>
              <a:off x="201825" y="14857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3"/>
            <p:cNvSpPr/>
            <p:nvPr/>
          </p:nvSpPr>
          <p:spPr>
            <a:xfrm>
              <a:off x="182650" y="1489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3"/>
            <p:cNvSpPr/>
            <p:nvPr/>
          </p:nvSpPr>
          <p:spPr>
            <a:xfrm>
              <a:off x="657150" y="14773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3"/>
            <p:cNvSpPr/>
            <p:nvPr/>
          </p:nvSpPr>
          <p:spPr>
            <a:xfrm>
              <a:off x="425325" y="14915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3"/>
            <p:cNvSpPr/>
            <p:nvPr/>
          </p:nvSpPr>
          <p:spPr>
            <a:xfrm>
              <a:off x="766400" y="15891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3"/>
            <p:cNvSpPr/>
            <p:nvPr/>
          </p:nvSpPr>
          <p:spPr>
            <a:xfrm>
              <a:off x="306075" y="16116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3"/>
            <p:cNvSpPr/>
            <p:nvPr/>
          </p:nvSpPr>
          <p:spPr>
            <a:xfrm>
              <a:off x="270200" y="16416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3"/>
            <p:cNvSpPr/>
            <p:nvPr/>
          </p:nvSpPr>
          <p:spPr>
            <a:xfrm>
              <a:off x="741375" y="16491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3"/>
            <p:cNvSpPr/>
            <p:nvPr/>
          </p:nvSpPr>
          <p:spPr>
            <a:xfrm>
              <a:off x="639625" y="16616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3"/>
            <p:cNvSpPr/>
            <p:nvPr/>
          </p:nvSpPr>
          <p:spPr>
            <a:xfrm>
              <a:off x="328575" y="16883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3"/>
            <p:cNvSpPr/>
            <p:nvPr/>
          </p:nvSpPr>
          <p:spPr>
            <a:xfrm>
              <a:off x="284375" y="17008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3"/>
            <p:cNvSpPr/>
            <p:nvPr/>
          </p:nvSpPr>
          <p:spPr>
            <a:xfrm>
              <a:off x="432825" y="17158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3"/>
            <p:cNvSpPr/>
            <p:nvPr/>
          </p:nvSpPr>
          <p:spPr>
            <a:xfrm>
              <a:off x="890650" y="17233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3"/>
            <p:cNvSpPr/>
            <p:nvPr/>
          </p:nvSpPr>
          <p:spPr>
            <a:xfrm>
              <a:off x="961525" y="17434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3"/>
            <p:cNvSpPr/>
            <p:nvPr/>
          </p:nvSpPr>
          <p:spPr>
            <a:xfrm>
              <a:off x="2525" y="17642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3"/>
            <p:cNvSpPr/>
            <p:nvPr/>
          </p:nvSpPr>
          <p:spPr>
            <a:xfrm>
              <a:off x="28375" y="17642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3"/>
            <p:cNvSpPr/>
            <p:nvPr/>
          </p:nvSpPr>
          <p:spPr>
            <a:xfrm>
              <a:off x="113425" y="17850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3"/>
            <p:cNvSpPr/>
            <p:nvPr/>
          </p:nvSpPr>
          <p:spPr>
            <a:xfrm>
              <a:off x="359425" y="18184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3"/>
            <p:cNvSpPr/>
            <p:nvPr/>
          </p:nvSpPr>
          <p:spPr>
            <a:xfrm>
              <a:off x="713025" y="18693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3"/>
            <p:cNvSpPr/>
            <p:nvPr/>
          </p:nvSpPr>
          <p:spPr>
            <a:xfrm>
              <a:off x="277700" y="19060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3"/>
            <p:cNvSpPr/>
            <p:nvPr/>
          </p:nvSpPr>
          <p:spPr>
            <a:xfrm>
              <a:off x="136775" y="20060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3"/>
            <p:cNvSpPr/>
            <p:nvPr/>
          </p:nvSpPr>
          <p:spPr>
            <a:xfrm>
              <a:off x="335250" y="20169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3"/>
            <p:cNvSpPr/>
            <p:nvPr/>
          </p:nvSpPr>
          <p:spPr>
            <a:xfrm>
              <a:off x="541225" y="20294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3"/>
            <p:cNvSpPr/>
            <p:nvPr/>
          </p:nvSpPr>
          <p:spPr>
            <a:xfrm>
              <a:off x="263525" y="20661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3"/>
            <p:cNvSpPr/>
            <p:nvPr/>
          </p:nvSpPr>
          <p:spPr>
            <a:xfrm>
              <a:off x="263525" y="20661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3"/>
            <p:cNvSpPr/>
            <p:nvPr/>
          </p:nvSpPr>
          <p:spPr>
            <a:xfrm>
              <a:off x="421150" y="20861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3"/>
            <p:cNvSpPr/>
            <p:nvPr/>
          </p:nvSpPr>
          <p:spPr>
            <a:xfrm>
              <a:off x="262700" y="20836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3"/>
            <p:cNvSpPr/>
            <p:nvPr/>
          </p:nvSpPr>
          <p:spPr>
            <a:xfrm>
              <a:off x="953200" y="21011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3"/>
            <p:cNvSpPr/>
            <p:nvPr/>
          </p:nvSpPr>
          <p:spPr>
            <a:xfrm>
              <a:off x="953200" y="21011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3"/>
            <p:cNvSpPr/>
            <p:nvPr/>
          </p:nvSpPr>
          <p:spPr>
            <a:xfrm>
              <a:off x="351100" y="21094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3"/>
            <p:cNvSpPr/>
            <p:nvPr/>
          </p:nvSpPr>
          <p:spPr>
            <a:xfrm>
              <a:off x="351100" y="21094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3"/>
            <p:cNvSpPr/>
            <p:nvPr/>
          </p:nvSpPr>
          <p:spPr>
            <a:xfrm>
              <a:off x="431150" y="21128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3"/>
            <p:cNvSpPr/>
            <p:nvPr/>
          </p:nvSpPr>
          <p:spPr>
            <a:xfrm>
              <a:off x="240175" y="21161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3"/>
            <p:cNvSpPr/>
            <p:nvPr/>
          </p:nvSpPr>
          <p:spPr>
            <a:xfrm>
              <a:off x="400300" y="21303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3"/>
            <p:cNvSpPr/>
            <p:nvPr/>
          </p:nvSpPr>
          <p:spPr>
            <a:xfrm>
              <a:off x="347750" y="21637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3"/>
            <p:cNvSpPr/>
            <p:nvPr/>
          </p:nvSpPr>
          <p:spPr>
            <a:xfrm>
              <a:off x="247700" y="21670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3"/>
            <p:cNvSpPr/>
            <p:nvPr/>
          </p:nvSpPr>
          <p:spPr>
            <a:xfrm>
              <a:off x="256025" y="21778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3"/>
            <p:cNvSpPr/>
            <p:nvPr/>
          </p:nvSpPr>
          <p:spPr>
            <a:xfrm>
              <a:off x="773075" y="21887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3"/>
            <p:cNvSpPr/>
            <p:nvPr/>
          </p:nvSpPr>
          <p:spPr>
            <a:xfrm>
              <a:off x="381950" y="21903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3"/>
            <p:cNvSpPr/>
            <p:nvPr/>
          </p:nvSpPr>
          <p:spPr>
            <a:xfrm>
              <a:off x="245175" y="22037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3"/>
            <p:cNvSpPr/>
            <p:nvPr/>
          </p:nvSpPr>
          <p:spPr>
            <a:xfrm>
              <a:off x="829775" y="22646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3"/>
            <p:cNvSpPr/>
            <p:nvPr/>
          </p:nvSpPr>
          <p:spPr>
            <a:xfrm>
              <a:off x="1200025" y="22754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3"/>
            <p:cNvSpPr/>
            <p:nvPr/>
          </p:nvSpPr>
          <p:spPr>
            <a:xfrm>
              <a:off x="2440075" y="22921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3"/>
            <p:cNvSpPr/>
            <p:nvPr/>
          </p:nvSpPr>
          <p:spPr>
            <a:xfrm>
              <a:off x="3072200" y="23138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3"/>
            <p:cNvSpPr/>
            <p:nvPr/>
          </p:nvSpPr>
          <p:spPr>
            <a:xfrm>
              <a:off x="2239950" y="23271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3"/>
            <p:cNvSpPr/>
            <p:nvPr/>
          </p:nvSpPr>
          <p:spPr>
            <a:xfrm>
              <a:off x="71725" y="23054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3"/>
            <p:cNvSpPr/>
            <p:nvPr/>
          </p:nvSpPr>
          <p:spPr>
            <a:xfrm>
              <a:off x="474525" y="23329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3"/>
            <p:cNvSpPr/>
            <p:nvPr/>
          </p:nvSpPr>
          <p:spPr>
            <a:xfrm>
              <a:off x="2220775" y="23388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3"/>
            <p:cNvSpPr/>
            <p:nvPr/>
          </p:nvSpPr>
          <p:spPr>
            <a:xfrm>
              <a:off x="1099125" y="23496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3"/>
            <p:cNvSpPr/>
            <p:nvPr/>
          </p:nvSpPr>
          <p:spPr>
            <a:xfrm>
              <a:off x="3018000" y="23571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3"/>
            <p:cNvSpPr/>
            <p:nvPr/>
          </p:nvSpPr>
          <p:spPr>
            <a:xfrm>
              <a:off x="901500" y="23713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3"/>
            <p:cNvSpPr/>
            <p:nvPr/>
          </p:nvSpPr>
          <p:spPr>
            <a:xfrm>
              <a:off x="2953775" y="23746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3"/>
            <p:cNvSpPr/>
            <p:nvPr/>
          </p:nvSpPr>
          <p:spPr>
            <a:xfrm>
              <a:off x="2645225" y="2383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3"/>
            <p:cNvSpPr/>
            <p:nvPr/>
          </p:nvSpPr>
          <p:spPr>
            <a:xfrm>
              <a:off x="2142375" y="23821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3"/>
            <p:cNvSpPr/>
            <p:nvPr/>
          </p:nvSpPr>
          <p:spPr>
            <a:xfrm>
              <a:off x="212675" y="23705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3"/>
            <p:cNvSpPr/>
            <p:nvPr/>
          </p:nvSpPr>
          <p:spPr>
            <a:xfrm>
              <a:off x="2125700" y="23896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3"/>
            <p:cNvSpPr/>
            <p:nvPr/>
          </p:nvSpPr>
          <p:spPr>
            <a:xfrm>
              <a:off x="2125700" y="23896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3"/>
            <p:cNvSpPr/>
            <p:nvPr/>
          </p:nvSpPr>
          <p:spPr>
            <a:xfrm>
              <a:off x="2882900" y="24188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3"/>
            <p:cNvSpPr/>
            <p:nvPr/>
          </p:nvSpPr>
          <p:spPr>
            <a:xfrm>
              <a:off x="1717900" y="24672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3"/>
            <p:cNvSpPr/>
            <p:nvPr/>
          </p:nvSpPr>
          <p:spPr>
            <a:xfrm>
              <a:off x="9175" y="24780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3"/>
            <p:cNvSpPr/>
            <p:nvPr/>
          </p:nvSpPr>
          <p:spPr>
            <a:xfrm>
              <a:off x="1421025" y="24814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3"/>
            <p:cNvSpPr/>
            <p:nvPr/>
          </p:nvSpPr>
          <p:spPr>
            <a:xfrm>
              <a:off x="1858000" y="24839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3"/>
            <p:cNvSpPr/>
            <p:nvPr/>
          </p:nvSpPr>
          <p:spPr>
            <a:xfrm>
              <a:off x="2456775" y="24906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3"/>
            <p:cNvSpPr/>
            <p:nvPr/>
          </p:nvSpPr>
          <p:spPr>
            <a:xfrm>
              <a:off x="71725" y="25331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3"/>
            <p:cNvSpPr/>
            <p:nvPr/>
          </p:nvSpPr>
          <p:spPr>
            <a:xfrm>
              <a:off x="3314875" y="25364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3"/>
            <p:cNvSpPr/>
            <p:nvPr/>
          </p:nvSpPr>
          <p:spPr>
            <a:xfrm>
              <a:off x="64225" y="25790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3"/>
            <p:cNvSpPr/>
            <p:nvPr/>
          </p:nvSpPr>
          <p:spPr>
            <a:xfrm>
              <a:off x="342750" y="25865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3"/>
            <p:cNvSpPr/>
            <p:nvPr/>
          </p:nvSpPr>
          <p:spPr>
            <a:xfrm>
              <a:off x="1982250" y="25915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3"/>
            <p:cNvSpPr/>
            <p:nvPr/>
          </p:nvSpPr>
          <p:spPr>
            <a:xfrm>
              <a:off x="1572800" y="25940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3"/>
            <p:cNvSpPr/>
            <p:nvPr/>
          </p:nvSpPr>
          <p:spPr>
            <a:xfrm>
              <a:off x="1686225" y="25948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3"/>
            <p:cNvSpPr/>
            <p:nvPr/>
          </p:nvSpPr>
          <p:spPr>
            <a:xfrm>
              <a:off x="35875" y="26006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3"/>
            <p:cNvSpPr/>
            <p:nvPr/>
          </p:nvSpPr>
          <p:spPr>
            <a:xfrm>
              <a:off x="2206575" y="26056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3"/>
            <p:cNvSpPr/>
            <p:nvPr/>
          </p:nvSpPr>
          <p:spPr>
            <a:xfrm>
              <a:off x="2363375" y="26165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3"/>
            <p:cNvSpPr/>
            <p:nvPr/>
          </p:nvSpPr>
          <p:spPr>
            <a:xfrm>
              <a:off x="2323325" y="26240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3"/>
            <p:cNvSpPr/>
            <p:nvPr/>
          </p:nvSpPr>
          <p:spPr>
            <a:xfrm>
              <a:off x="3373250" y="26940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3"/>
            <p:cNvSpPr/>
            <p:nvPr/>
          </p:nvSpPr>
          <p:spPr>
            <a:xfrm>
              <a:off x="2742800" y="27049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3"/>
            <p:cNvSpPr/>
            <p:nvPr/>
          </p:nvSpPr>
          <p:spPr>
            <a:xfrm>
              <a:off x="3244000" y="27282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3"/>
            <p:cNvSpPr/>
            <p:nvPr/>
          </p:nvSpPr>
          <p:spPr>
            <a:xfrm>
              <a:off x="39200" y="27441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3"/>
            <p:cNvSpPr/>
            <p:nvPr/>
          </p:nvSpPr>
          <p:spPr>
            <a:xfrm>
              <a:off x="2525" y="27641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3"/>
            <p:cNvSpPr/>
            <p:nvPr/>
          </p:nvSpPr>
          <p:spPr>
            <a:xfrm>
              <a:off x="2525" y="27891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3"/>
            <p:cNvSpPr/>
            <p:nvPr/>
          </p:nvSpPr>
          <p:spPr>
            <a:xfrm>
              <a:off x="1662875" y="27999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3"/>
            <p:cNvSpPr/>
            <p:nvPr/>
          </p:nvSpPr>
          <p:spPr>
            <a:xfrm>
              <a:off x="2800350" y="28133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3"/>
            <p:cNvSpPr/>
            <p:nvPr/>
          </p:nvSpPr>
          <p:spPr>
            <a:xfrm>
              <a:off x="2800350" y="28133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3"/>
            <p:cNvSpPr/>
            <p:nvPr/>
          </p:nvSpPr>
          <p:spPr>
            <a:xfrm>
              <a:off x="268525" y="28325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3"/>
            <p:cNvSpPr/>
            <p:nvPr/>
          </p:nvSpPr>
          <p:spPr>
            <a:xfrm>
              <a:off x="97575" y="28508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3"/>
            <p:cNvSpPr/>
            <p:nvPr/>
          </p:nvSpPr>
          <p:spPr>
            <a:xfrm>
              <a:off x="2992975" y="28617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3"/>
            <p:cNvSpPr/>
            <p:nvPr/>
          </p:nvSpPr>
          <p:spPr>
            <a:xfrm>
              <a:off x="3110575" y="28608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3"/>
            <p:cNvSpPr/>
            <p:nvPr/>
          </p:nvSpPr>
          <p:spPr>
            <a:xfrm>
              <a:off x="3233150" y="28942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3"/>
            <p:cNvSpPr/>
            <p:nvPr/>
          </p:nvSpPr>
          <p:spPr>
            <a:xfrm>
              <a:off x="65050" y="29134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3"/>
            <p:cNvSpPr/>
            <p:nvPr/>
          </p:nvSpPr>
          <p:spPr>
            <a:xfrm>
              <a:off x="1817975" y="29192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3"/>
            <p:cNvSpPr/>
            <p:nvPr/>
          </p:nvSpPr>
          <p:spPr>
            <a:xfrm>
              <a:off x="3095550" y="29450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3"/>
            <p:cNvSpPr/>
            <p:nvPr/>
          </p:nvSpPr>
          <p:spPr>
            <a:xfrm>
              <a:off x="136775" y="29634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3"/>
            <p:cNvSpPr/>
            <p:nvPr/>
          </p:nvSpPr>
          <p:spPr>
            <a:xfrm>
              <a:off x="136775" y="29634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3"/>
            <p:cNvSpPr/>
            <p:nvPr/>
          </p:nvSpPr>
          <p:spPr>
            <a:xfrm>
              <a:off x="3178125" y="29667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3"/>
            <p:cNvSpPr/>
            <p:nvPr/>
          </p:nvSpPr>
          <p:spPr>
            <a:xfrm>
              <a:off x="2566850" y="29726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3"/>
            <p:cNvSpPr/>
            <p:nvPr/>
          </p:nvSpPr>
          <p:spPr>
            <a:xfrm>
              <a:off x="2546000" y="30118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3"/>
            <p:cNvSpPr/>
            <p:nvPr/>
          </p:nvSpPr>
          <p:spPr>
            <a:xfrm>
              <a:off x="2875400" y="30518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3"/>
            <p:cNvSpPr/>
            <p:nvPr/>
          </p:nvSpPr>
          <p:spPr>
            <a:xfrm>
              <a:off x="2525" y="30818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3"/>
            <p:cNvSpPr/>
            <p:nvPr/>
          </p:nvSpPr>
          <p:spPr>
            <a:xfrm>
              <a:off x="2348350" y="31043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3"/>
            <p:cNvSpPr/>
            <p:nvPr/>
          </p:nvSpPr>
          <p:spPr>
            <a:xfrm>
              <a:off x="3109725" y="31402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3"/>
            <p:cNvSpPr/>
            <p:nvPr/>
          </p:nvSpPr>
          <p:spPr>
            <a:xfrm>
              <a:off x="2824525" y="31444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3"/>
            <p:cNvSpPr/>
            <p:nvPr/>
          </p:nvSpPr>
          <p:spPr>
            <a:xfrm>
              <a:off x="2158225" y="31727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3"/>
            <p:cNvSpPr/>
            <p:nvPr/>
          </p:nvSpPr>
          <p:spPr>
            <a:xfrm>
              <a:off x="3256500" y="32077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3"/>
            <p:cNvSpPr/>
            <p:nvPr/>
          </p:nvSpPr>
          <p:spPr>
            <a:xfrm>
              <a:off x="2942100" y="32177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3"/>
            <p:cNvSpPr/>
            <p:nvPr/>
          </p:nvSpPr>
          <p:spPr>
            <a:xfrm>
              <a:off x="243525" y="32269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3"/>
            <p:cNvSpPr/>
            <p:nvPr/>
          </p:nvSpPr>
          <p:spPr>
            <a:xfrm>
              <a:off x="174300" y="33053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3"/>
            <p:cNvSpPr/>
            <p:nvPr/>
          </p:nvSpPr>
          <p:spPr>
            <a:xfrm>
              <a:off x="149275" y="33120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3"/>
            <p:cNvSpPr/>
            <p:nvPr/>
          </p:nvSpPr>
          <p:spPr>
            <a:xfrm>
              <a:off x="149275" y="33120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3"/>
            <p:cNvSpPr/>
            <p:nvPr/>
          </p:nvSpPr>
          <p:spPr>
            <a:xfrm>
              <a:off x="3282350" y="33045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3"/>
            <p:cNvSpPr/>
            <p:nvPr/>
          </p:nvSpPr>
          <p:spPr>
            <a:xfrm>
              <a:off x="2923775" y="33203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3"/>
            <p:cNvSpPr/>
            <p:nvPr/>
          </p:nvSpPr>
          <p:spPr>
            <a:xfrm>
              <a:off x="2458425" y="3337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3"/>
            <p:cNvSpPr/>
            <p:nvPr/>
          </p:nvSpPr>
          <p:spPr>
            <a:xfrm>
              <a:off x="130950" y="33995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3"/>
            <p:cNvSpPr/>
            <p:nvPr/>
          </p:nvSpPr>
          <p:spPr>
            <a:xfrm>
              <a:off x="2772000" y="34421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3"/>
            <p:cNvSpPr/>
            <p:nvPr/>
          </p:nvSpPr>
          <p:spPr>
            <a:xfrm>
              <a:off x="470350" y="34429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3"/>
            <p:cNvSpPr/>
            <p:nvPr/>
          </p:nvSpPr>
          <p:spPr>
            <a:xfrm>
              <a:off x="470350" y="34429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3"/>
            <p:cNvSpPr/>
            <p:nvPr/>
          </p:nvSpPr>
          <p:spPr>
            <a:xfrm>
              <a:off x="221825" y="34654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3"/>
            <p:cNvSpPr/>
            <p:nvPr/>
          </p:nvSpPr>
          <p:spPr>
            <a:xfrm>
              <a:off x="221825" y="34671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3"/>
            <p:cNvSpPr/>
            <p:nvPr/>
          </p:nvSpPr>
          <p:spPr>
            <a:xfrm>
              <a:off x="221825" y="34721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3"/>
            <p:cNvSpPr/>
            <p:nvPr/>
          </p:nvSpPr>
          <p:spPr>
            <a:xfrm>
              <a:off x="222675" y="34638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3"/>
            <p:cNvSpPr/>
            <p:nvPr/>
          </p:nvSpPr>
          <p:spPr>
            <a:xfrm>
              <a:off x="222675" y="34629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3"/>
            <p:cNvSpPr/>
            <p:nvPr/>
          </p:nvSpPr>
          <p:spPr>
            <a:xfrm>
              <a:off x="233500" y="34629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3"/>
            <p:cNvSpPr/>
            <p:nvPr/>
          </p:nvSpPr>
          <p:spPr>
            <a:xfrm>
              <a:off x="231850" y="34654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3"/>
            <p:cNvSpPr/>
            <p:nvPr/>
          </p:nvSpPr>
          <p:spPr>
            <a:xfrm>
              <a:off x="231850" y="34654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3"/>
            <p:cNvSpPr/>
            <p:nvPr/>
          </p:nvSpPr>
          <p:spPr>
            <a:xfrm>
              <a:off x="478675" y="34804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3"/>
            <p:cNvSpPr/>
            <p:nvPr/>
          </p:nvSpPr>
          <p:spPr>
            <a:xfrm>
              <a:off x="829775" y="34496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3"/>
            <p:cNvSpPr/>
            <p:nvPr/>
          </p:nvSpPr>
          <p:spPr>
            <a:xfrm>
              <a:off x="829775" y="34496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3"/>
            <p:cNvSpPr/>
            <p:nvPr/>
          </p:nvSpPr>
          <p:spPr>
            <a:xfrm>
              <a:off x="386950" y="35138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3"/>
            <p:cNvSpPr/>
            <p:nvPr/>
          </p:nvSpPr>
          <p:spPr>
            <a:xfrm>
              <a:off x="386950" y="35138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3"/>
            <p:cNvSpPr/>
            <p:nvPr/>
          </p:nvSpPr>
          <p:spPr>
            <a:xfrm>
              <a:off x="219325" y="35096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3"/>
            <p:cNvSpPr/>
            <p:nvPr/>
          </p:nvSpPr>
          <p:spPr>
            <a:xfrm>
              <a:off x="48375" y="35346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3"/>
            <p:cNvSpPr/>
            <p:nvPr/>
          </p:nvSpPr>
          <p:spPr>
            <a:xfrm>
              <a:off x="2008100" y="35355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3"/>
            <p:cNvSpPr/>
            <p:nvPr/>
          </p:nvSpPr>
          <p:spPr>
            <a:xfrm>
              <a:off x="201000" y="35613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3"/>
            <p:cNvSpPr/>
            <p:nvPr/>
          </p:nvSpPr>
          <p:spPr>
            <a:xfrm>
              <a:off x="1920550" y="35722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3"/>
            <p:cNvSpPr/>
            <p:nvPr/>
          </p:nvSpPr>
          <p:spPr>
            <a:xfrm>
              <a:off x="1920550" y="35722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3"/>
            <p:cNvSpPr/>
            <p:nvPr/>
          </p:nvSpPr>
          <p:spPr>
            <a:xfrm>
              <a:off x="276875" y="35688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3"/>
            <p:cNvSpPr/>
            <p:nvPr/>
          </p:nvSpPr>
          <p:spPr>
            <a:xfrm>
              <a:off x="3193950" y="35755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3"/>
            <p:cNvSpPr/>
            <p:nvPr/>
          </p:nvSpPr>
          <p:spPr>
            <a:xfrm>
              <a:off x="170975" y="3608900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3"/>
            <p:cNvSpPr/>
            <p:nvPr/>
          </p:nvSpPr>
          <p:spPr>
            <a:xfrm>
              <a:off x="754725" y="361640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3"/>
            <p:cNvSpPr/>
            <p:nvPr/>
          </p:nvSpPr>
          <p:spPr>
            <a:xfrm>
              <a:off x="2590200" y="36189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3"/>
            <p:cNvSpPr/>
            <p:nvPr/>
          </p:nvSpPr>
          <p:spPr>
            <a:xfrm>
              <a:off x="2575175" y="36305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3"/>
            <p:cNvSpPr/>
            <p:nvPr/>
          </p:nvSpPr>
          <p:spPr>
            <a:xfrm>
              <a:off x="2450925" y="3641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3"/>
            <p:cNvSpPr/>
            <p:nvPr/>
          </p:nvSpPr>
          <p:spPr>
            <a:xfrm>
              <a:off x="192650" y="3641425"/>
              <a:ext cx="73400" cy="65900"/>
            </a:xfrm>
            <a:custGeom>
              <a:rect b="b" l="l" r="r" t="t"/>
              <a:pathLst>
                <a:path extrusionOk="0" h="2636" w="2936">
                  <a:moveTo>
                    <a:pt x="0" y="434"/>
                  </a:moveTo>
                  <a:cubicBezTo>
                    <a:pt x="434" y="2635"/>
                    <a:pt x="2936" y="1268"/>
                    <a:pt x="2202" y="0"/>
                  </a:cubicBezTo>
                  <a:cubicBezTo>
                    <a:pt x="1235" y="467"/>
                    <a:pt x="834" y="134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3"/>
            <p:cNvSpPr/>
            <p:nvPr/>
          </p:nvSpPr>
          <p:spPr>
            <a:xfrm>
              <a:off x="1038250" y="36455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3"/>
            <p:cNvSpPr/>
            <p:nvPr/>
          </p:nvSpPr>
          <p:spPr>
            <a:xfrm>
              <a:off x="377775" y="36697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34"/>
                  </a:moveTo>
                  <a:cubicBezTo>
                    <a:pt x="1" y="0"/>
                    <a:pt x="168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3"/>
            <p:cNvSpPr/>
            <p:nvPr/>
          </p:nvSpPr>
          <p:spPr>
            <a:xfrm>
              <a:off x="2782000" y="36781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3"/>
            <p:cNvSpPr/>
            <p:nvPr/>
          </p:nvSpPr>
          <p:spPr>
            <a:xfrm>
              <a:off x="767225" y="36789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3"/>
            <p:cNvSpPr/>
            <p:nvPr/>
          </p:nvSpPr>
          <p:spPr>
            <a:xfrm>
              <a:off x="187650" y="3683100"/>
              <a:ext cx="52550" cy="79250"/>
            </a:xfrm>
            <a:custGeom>
              <a:rect b="b" l="l" r="r" t="t"/>
              <a:pathLst>
                <a:path extrusionOk="0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3"/>
            <p:cNvSpPr/>
            <p:nvPr/>
          </p:nvSpPr>
          <p:spPr>
            <a:xfrm>
              <a:off x="187650" y="3683100"/>
              <a:ext cx="52550" cy="79250"/>
            </a:xfrm>
            <a:custGeom>
              <a:rect b="b" l="l" r="r" t="t"/>
              <a:pathLst>
                <a:path extrusionOk="0" fill="none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3"/>
            <p:cNvSpPr/>
            <p:nvPr/>
          </p:nvSpPr>
          <p:spPr>
            <a:xfrm>
              <a:off x="365275" y="369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3"/>
            <p:cNvSpPr/>
            <p:nvPr/>
          </p:nvSpPr>
          <p:spPr>
            <a:xfrm>
              <a:off x="414475" y="3698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3"/>
            <p:cNvSpPr/>
            <p:nvPr/>
          </p:nvSpPr>
          <p:spPr>
            <a:xfrm>
              <a:off x="421975" y="3698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3"/>
            <p:cNvSpPr/>
            <p:nvPr/>
          </p:nvSpPr>
          <p:spPr>
            <a:xfrm>
              <a:off x="451175" y="36989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3"/>
            <p:cNvSpPr/>
            <p:nvPr/>
          </p:nvSpPr>
          <p:spPr>
            <a:xfrm>
              <a:off x="1287600" y="369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3"/>
            <p:cNvSpPr/>
            <p:nvPr/>
          </p:nvSpPr>
          <p:spPr>
            <a:xfrm>
              <a:off x="331075" y="37114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3"/>
            <p:cNvSpPr/>
            <p:nvPr/>
          </p:nvSpPr>
          <p:spPr>
            <a:xfrm>
              <a:off x="331075" y="3711475"/>
              <a:ext cx="14200" cy="11700"/>
            </a:xfrm>
            <a:custGeom>
              <a:rect b="b" l="l" r="r" t="t"/>
              <a:pathLst>
                <a:path extrusionOk="0" fill="none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3"/>
            <p:cNvSpPr/>
            <p:nvPr/>
          </p:nvSpPr>
          <p:spPr>
            <a:xfrm>
              <a:off x="545400" y="3741475"/>
              <a:ext cx="20875" cy="18375"/>
            </a:xfrm>
            <a:custGeom>
              <a:rect b="b" l="l" r="r" t="t"/>
              <a:pathLst>
                <a:path extrusionOk="0" h="735" w="835">
                  <a:moveTo>
                    <a:pt x="834" y="401"/>
                  </a:moveTo>
                  <a:cubicBezTo>
                    <a:pt x="568" y="335"/>
                    <a:pt x="568" y="1"/>
                    <a:pt x="101" y="101"/>
                  </a:cubicBezTo>
                  <a:cubicBezTo>
                    <a:pt x="1" y="468"/>
                    <a:pt x="734" y="735"/>
                    <a:pt x="8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3"/>
            <p:cNvSpPr/>
            <p:nvPr/>
          </p:nvSpPr>
          <p:spPr>
            <a:xfrm>
              <a:off x="1482725" y="37398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3"/>
            <p:cNvSpPr/>
            <p:nvPr/>
          </p:nvSpPr>
          <p:spPr>
            <a:xfrm>
              <a:off x="2825350" y="37640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3"/>
            <p:cNvSpPr/>
            <p:nvPr/>
          </p:nvSpPr>
          <p:spPr>
            <a:xfrm>
              <a:off x="2292475" y="37773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3"/>
            <p:cNvSpPr/>
            <p:nvPr/>
          </p:nvSpPr>
          <p:spPr>
            <a:xfrm>
              <a:off x="2525" y="37840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0" y="0"/>
                  </a:moveTo>
                  <a:lnTo>
                    <a:pt x="0" y="167"/>
                  </a:lnTo>
                  <a:cubicBezTo>
                    <a:pt x="167" y="1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3"/>
            <p:cNvSpPr/>
            <p:nvPr/>
          </p:nvSpPr>
          <p:spPr>
            <a:xfrm>
              <a:off x="2508475" y="37940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3"/>
            <p:cNvSpPr/>
            <p:nvPr/>
          </p:nvSpPr>
          <p:spPr>
            <a:xfrm>
              <a:off x="2525" y="3788175"/>
              <a:ext cx="39200" cy="76750"/>
            </a:xfrm>
            <a:custGeom>
              <a:rect b="b" l="l" r="r" t="t"/>
              <a:pathLst>
                <a:path extrusionOk="0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3"/>
            <p:cNvSpPr/>
            <p:nvPr/>
          </p:nvSpPr>
          <p:spPr>
            <a:xfrm>
              <a:off x="2525" y="3788175"/>
              <a:ext cx="39200" cy="76750"/>
            </a:xfrm>
            <a:custGeom>
              <a:rect b="b" l="l" r="r" t="t"/>
              <a:pathLst>
                <a:path extrusionOk="0" fill="none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3"/>
            <p:cNvSpPr/>
            <p:nvPr/>
          </p:nvSpPr>
          <p:spPr>
            <a:xfrm>
              <a:off x="519550" y="3773175"/>
              <a:ext cx="115100" cy="135125"/>
            </a:xfrm>
            <a:custGeom>
              <a:rect b="b" l="l" r="r" t="t"/>
              <a:pathLst>
                <a:path extrusionOk="0" h="5405" w="4604">
                  <a:moveTo>
                    <a:pt x="4203" y="1335"/>
                  </a:moveTo>
                  <a:cubicBezTo>
                    <a:pt x="0" y="1"/>
                    <a:pt x="1635" y="5404"/>
                    <a:pt x="4370" y="2336"/>
                  </a:cubicBezTo>
                  <a:cubicBezTo>
                    <a:pt x="3703" y="2169"/>
                    <a:pt x="4604" y="1902"/>
                    <a:pt x="4203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3"/>
            <p:cNvSpPr/>
            <p:nvPr/>
          </p:nvSpPr>
          <p:spPr>
            <a:xfrm>
              <a:off x="2063150" y="38098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3"/>
            <p:cNvSpPr/>
            <p:nvPr/>
          </p:nvSpPr>
          <p:spPr>
            <a:xfrm>
              <a:off x="1894700" y="38165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3"/>
            <p:cNvSpPr/>
            <p:nvPr/>
          </p:nvSpPr>
          <p:spPr>
            <a:xfrm>
              <a:off x="65050" y="3831550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68"/>
                  </a:moveTo>
                  <a:cubicBezTo>
                    <a:pt x="601" y="601"/>
                    <a:pt x="34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3"/>
            <p:cNvSpPr/>
            <p:nvPr/>
          </p:nvSpPr>
          <p:spPr>
            <a:xfrm>
              <a:off x="101750" y="3854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3"/>
            <p:cNvSpPr/>
            <p:nvPr/>
          </p:nvSpPr>
          <p:spPr>
            <a:xfrm>
              <a:off x="39200" y="3861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3"/>
            <p:cNvSpPr/>
            <p:nvPr/>
          </p:nvSpPr>
          <p:spPr>
            <a:xfrm>
              <a:off x="1737075" y="3861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3"/>
            <p:cNvSpPr/>
            <p:nvPr/>
          </p:nvSpPr>
          <p:spPr>
            <a:xfrm>
              <a:off x="39200" y="3872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3"/>
            <p:cNvSpPr/>
            <p:nvPr/>
          </p:nvSpPr>
          <p:spPr>
            <a:xfrm>
              <a:off x="68400" y="38615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3"/>
            <p:cNvSpPr/>
            <p:nvPr/>
          </p:nvSpPr>
          <p:spPr>
            <a:xfrm>
              <a:off x="1726250" y="38665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3"/>
            <p:cNvSpPr/>
            <p:nvPr/>
          </p:nvSpPr>
          <p:spPr>
            <a:xfrm>
              <a:off x="2294150" y="387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3"/>
            <p:cNvSpPr/>
            <p:nvPr/>
          </p:nvSpPr>
          <p:spPr>
            <a:xfrm>
              <a:off x="28375" y="3875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3"/>
            <p:cNvSpPr/>
            <p:nvPr/>
          </p:nvSpPr>
          <p:spPr>
            <a:xfrm>
              <a:off x="160125" y="3875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3"/>
            <p:cNvSpPr/>
            <p:nvPr/>
          </p:nvSpPr>
          <p:spPr>
            <a:xfrm>
              <a:off x="13350" y="3890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3"/>
            <p:cNvSpPr/>
            <p:nvPr/>
          </p:nvSpPr>
          <p:spPr>
            <a:xfrm>
              <a:off x="22525" y="38857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234" y="67"/>
                  </a:moveTo>
                  <a:cubicBezTo>
                    <a:pt x="1" y="468"/>
                    <a:pt x="868" y="468"/>
                    <a:pt x="801" y="201"/>
                  </a:cubicBezTo>
                  <a:cubicBezTo>
                    <a:pt x="601" y="168"/>
                    <a:pt x="534" y="1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3"/>
            <p:cNvSpPr/>
            <p:nvPr/>
          </p:nvSpPr>
          <p:spPr>
            <a:xfrm>
              <a:off x="15850" y="39032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7"/>
                  </a:moveTo>
                  <a:cubicBezTo>
                    <a:pt x="1" y="0"/>
                    <a:pt x="168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3"/>
            <p:cNvSpPr/>
            <p:nvPr/>
          </p:nvSpPr>
          <p:spPr>
            <a:xfrm>
              <a:off x="100925" y="39091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3"/>
            <p:cNvSpPr/>
            <p:nvPr/>
          </p:nvSpPr>
          <p:spPr>
            <a:xfrm>
              <a:off x="71725" y="391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3"/>
            <p:cNvSpPr/>
            <p:nvPr/>
          </p:nvSpPr>
          <p:spPr>
            <a:xfrm>
              <a:off x="42550" y="39149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3"/>
            <p:cNvSpPr/>
            <p:nvPr/>
          </p:nvSpPr>
          <p:spPr>
            <a:xfrm>
              <a:off x="55875" y="3914950"/>
              <a:ext cx="77600" cy="45050"/>
            </a:xfrm>
            <a:custGeom>
              <a:rect b="b" l="l" r="r" t="t"/>
              <a:pathLst>
                <a:path extrusionOk="0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3"/>
            <p:cNvSpPr/>
            <p:nvPr/>
          </p:nvSpPr>
          <p:spPr>
            <a:xfrm>
              <a:off x="55875" y="3914950"/>
              <a:ext cx="77600" cy="45050"/>
            </a:xfrm>
            <a:custGeom>
              <a:rect b="b" l="l" r="r" t="t"/>
              <a:pathLst>
                <a:path extrusionOk="0" fill="none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3"/>
            <p:cNvSpPr/>
            <p:nvPr/>
          </p:nvSpPr>
          <p:spPr>
            <a:xfrm>
              <a:off x="42550" y="3951650"/>
              <a:ext cx="7525" cy="8350"/>
            </a:xfrm>
            <a:custGeom>
              <a:rect b="b" l="l" r="r" t="t"/>
              <a:pathLst>
                <a:path extrusionOk="0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3"/>
            <p:cNvSpPr/>
            <p:nvPr/>
          </p:nvSpPr>
          <p:spPr>
            <a:xfrm>
              <a:off x="42550" y="3951650"/>
              <a:ext cx="7525" cy="8350"/>
            </a:xfrm>
            <a:custGeom>
              <a:rect b="b" l="l" r="r" t="t"/>
              <a:pathLst>
                <a:path extrusionOk="0" fill="none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3"/>
            <p:cNvSpPr/>
            <p:nvPr/>
          </p:nvSpPr>
          <p:spPr>
            <a:xfrm>
              <a:off x="165125" y="3781525"/>
              <a:ext cx="81750" cy="186825"/>
            </a:xfrm>
            <a:custGeom>
              <a:rect b="b" l="l" r="r" t="t"/>
              <a:pathLst>
                <a:path extrusionOk="0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3"/>
            <p:cNvSpPr/>
            <p:nvPr/>
          </p:nvSpPr>
          <p:spPr>
            <a:xfrm>
              <a:off x="165125" y="3781525"/>
              <a:ext cx="81750" cy="186825"/>
            </a:xfrm>
            <a:custGeom>
              <a:rect b="b" l="l" r="r" t="t"/>
              <a:pathLst>
                <a:path extrusionOk="0" fill="none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3"/>
            <p:cNvSpPr/>
            <p:nvPr/>
          </p:nvSpPr>
          <p:spPr>
            <a:xfrm>
              <a:off x="2525" y="3897425"/>
              <a:ext cx="16700" cy="40900"/>
            </a:xfrm>
            <a:custGeom>
              <a:rect b="b" l="l" r="r" t="t"/>
              <a:pathLst>
                <a:path extrusionOk="0" h="1636" w="668">
                  <a:moveTo>
                    <a:pt x="0" y="168"/>
                  </a:moveTo>
                  <a:lnTo>
                    <a:pt x="0" y="1202"/>
                  </a:lnTo>
                  <a:cubicBezTo>
                    <a:pt x="500" y="1235"/>
                    <a:pt x="0" y="1602"/>
                    <a:pt x="300" y="1635"/>
                  </a:cubicBezTo>
                  <a:cubicBezTo>
                    <a:pt x="400" y="1202"/>
                    <a:pt x="667" y="1"/>
                    <a:pt x="0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3"/>
            <p:cNvSpPr/>
            <p:nvPr/>
          </p:nvSpPr>
          <p:spPr>
            <a:xfrm>
              <a:off x="2525" y="34696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3"/>
            <p:cNvSpPr/>
            <p:nvPr/>
          </p:nvSpPr>
          <p:spPr>
            <a:xfrm>
              <a:off x="2525" y="34279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3"/>
            <p:cNvSpPr/>
            <p:nvPr/>
          </p:nvSpPr>
          <p:spPr>
            <a:xfrm>
              <a:off x="2525" y="26448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3"/>
            <p:cNvSpPr/>
            <p:nvPr/>
          </p:nvSpPr>
          <p:spPr>
            <a:xfrm>
              <a:off x="1407675" y="26457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3"/>
            <p:cNvSpPr/>
            <p:nvPr/>
          </p:nvSpPr>
          <p:spPr>
            <a:xfrm>
              <a:off x="0" y="27199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3"/>
            <p:cNvSpPr/>
            <p:nvPr/>
          </p:nvSpPr>
          <p:spPr>
            <a:xfrm>
              <a:off x="234350" y="30076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3"/>
            <p:cNvSpPr/>
            <p:nvPr/>
          </p:nvSpPr>
          <p:spPr>
            <a:xfrm>
              <a:off x="112600" y="34162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3"/>
            <p:cNvSpPr/>
            <p:nvPr/>
          </p:nvSpPr>
          <p:spPr>
            <a:xfrm>
              <a:off x="112600" y="34162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3"/>
            <p:cNvSpPr/>
            <p:nvPr/>
          </p:nvSpPr>
          <p:spPr>
            <a:xfrm>
              <a:off x="487850" y="37773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801" y="567"/>
                  </a:moveTo>
                  <a:cubicBezTo>
                    <a:pt x="868" y="100"/>
                    <a:pt x="435" y="167"/>
                    <a:pt x="201" y="0"/>
                  </a:cubicBezTo>
                  <a:cubicBezTo>
                    <a:pt x="168" y="200"/>
                    <a:pt x="1" y="267"/>
                    <a:pt x="68" y="567"/>
                  </a:cubicBezTo>
                  <a:cubicBezTo>
                    <a:pt x="535" y="501"/>
                    <a:pt x="735" y="667"/>
                    <a:pt x="1102" y="734"/>
                  </a:cubicBezTo>
                  <a:cubicBezTo>
                    <a:pt x="1102" y="434"/>
                    <a:pt x="968" y="401"/>
                    <a:pt x="8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3"/>
            <p:cNvSpPr/>
            <p:nvPr/>
          </p:nvSpPr>
          <p:spPr>
            <a:xfrm>
              <a:off x="120100" y="3919950"/>
              <a:ext cx="18375" cy="17525"/>
            </a:xfrm>
            <a:custGeom>
              <a:rect b="b" l="l" r="r" t="t"/>
              <a:pathLst>
                <a:path extrusionOk="0" h="701" w="735">
                  <a:moveTo>
                    <a:pt x="734" y="0"/>
                  </a:moveTo>
                  <a:cubicBezTo>
                    <a:pt x="0" y="201"/>
                    <a:pt x="501" y="701"/>
                    <a:pt x="7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3"/>
            <p:cNvSpPr/>
            <p:nvPr/>
          </p:nvSpPr>
          <p:spPr>
            <a:xfrm>
              <a:off x="726375" y="3927450"/>
              <a:ext cx="20850" cy="29225"/>
            </a:xfrm>
            <a:custGeom>
              <a:rect b="b" l="l" r="r" t="t"/>
              <a:pathLst>
                <a:path extrusionOk="0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3"/>
            <p:cNvSpPr/>
            <p:nvPr/>
          </p:nvSpPr>
          <p:spPr>
            <a:xfrm>
              <a:off x="726375" y="3927450"/>
              <a:ext cx="20850" cy="29225"/>
            </a:xfrm>
            <a:custGeom>
              <a:rect b="b" l="l" r="r" t="t"/>
              <a:pathLst>
                <a:path extrusionOk="0" fill="none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5" name="Google Shape;5225;p23"/>
          <p:cNvSpPr/>
          <p:nvPr/>
        </p:nvSpPr>
        <p:spPr>
          <a:xfrm>
            <a:off x="7244326" y="-31700"/>
            <a:ext cx="1957543" cy="2137309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6" name="Google Shape;5226;p23"/>
          <p:cNvSpPr/>
          <p:nvPr/>
        </p:nvSpPr>
        <p:spPr>
          <a:xfrm flipH="1" rot="10800000">
            <a:off x="5204125" y="-38762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7" name="Google Shape;5227;p23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228" name="Google Shape;5228;p23"/>
          <p:cNvPicPr preferRelativeResize="0"/>
          <p:nvPr/>
        </p:nvPicPr>
        <p:blipFill rotWithShape="1">
          <a:blip r:embed="rId2">
            <a:alphaModFix/>
          </a:blip>
          <a:srcRect b="32202" l="64043" r="3478" t="38206"/>
          <a:stretch/>
        </p:blipFill>
        <p:spPr>
          <a:xfrm rot="10800000">
            <a:off x="5692300" y="903000"/>
            <a:ext cx="34517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_1">
    <p:spTree>
      <p:nvGrpSpPr>
        <p:cNvPr id="5229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0" name="Google Shape;5230;p24"/>
          <p:cNvGrpSpPr/>
          <p:nvPr/>
        </p:nvGrpSpPr>
        <p:grpSpPr>
          <a:xfrm>
            <a:off x="4451879" y="37690"/>
            <a:ext cx="4655761" cy="4141515"/>
            <a:chOff x="2711275" y="234775"/>
            <a:chExt cx="3691825" cy="3284050"/>
          </a:xfrm>
        </p:grpSpPr>
        <p:sp>
          <p:nvSpPr>
            <p:cNvPr id="5231" name="Google Shape;5231;p24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4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4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4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4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4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4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4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4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4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4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4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4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4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4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4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4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4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4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4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4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4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4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4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4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4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4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4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4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4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4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4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4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4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4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4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4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4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4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4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4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4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4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4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4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4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4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4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4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4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4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4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4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4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4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4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4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4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4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4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4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4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4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4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4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4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4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4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4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4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4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4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4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4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4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4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4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4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4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4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4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4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4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4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4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4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4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4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4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4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4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4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4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4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4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4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4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4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4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4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4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4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4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4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4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4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4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4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4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4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4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4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4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4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4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4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4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4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4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4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4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4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4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4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4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4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4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4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4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4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4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4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4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4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4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4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4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4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4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4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4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4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4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4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4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4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4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4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4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4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4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4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4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4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4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4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4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4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4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4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4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4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4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4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4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4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4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4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4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4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4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4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4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4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4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4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4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4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4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4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4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4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4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4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4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4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4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4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4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4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4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4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4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4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4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4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4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4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4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4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4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4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4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4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4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4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4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4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4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4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4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4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4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4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4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4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4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4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4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4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4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4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4" name="Google Shape;5484;p24"/>
          <p:cNvSpPr/>
          <p:nvPr/>
        </p:nvSpPr>
        <p:spPr>
          <a:xfrm>
            <a:off x="-59175" y="1584777"/>
            <a:ext cx="3294235" cy="3743868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5" name="Google Shape;5485;p24"/>
          <p:cNvSpPr/>
          <p:nvPr/>
        </p:nvSpPr>
        <p:spPr>
          <a:xfrm>
            <a:off x="342125" y="228696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6" name="Google Shape;5486;p24"/>
          <p:cNvPicPr preferRelativeResize="0"/>
          <p:nvPr/>
        </p:nvPicPr>
        <p:blipFill rotWithShape="1">
          <a:blip r:embed="rId2">
            <a:alphaModFix/>
          </a:blip>
          <a:srcRect b="32241" l="0" r="54687" t="36159"/>
          <a:stretch/>
        </p:blipFill>
        <p:spPr>
          <a:xfrm>
            <a:off x="6026800" y="897250"/>
            <a:ext cx="3117200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7" name="Google Shape;5487;p2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_1">
    <p:spTree>
      <p:nvGrpSpPr>
        <p:cNvPr id="5488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9" name="Google Shape;5489;p25"/>
          <p:cNvGrpSpPr/>
          <p:nvPr/>
        </p:nvGrpSpPr>
        <p:grpSpPr>
          <a:xfrm>
            <a:off x="4283742" y="1157022"/>
            <a:ext cx="4820530" cy="3944638"/>
            <a:chOff x="1187675" y="2630650"/>
            <a:chExt cx="3455825" cy="2827900"/>
          </a:xfrm>
        </p:grpSpPr>
        <p:sp>
          <p:nvSpPr>
            <p:cNvPr id="5490" name="Google Shape;5490;p25"/>
            <p:cNvSpPr/>
            <p:nvPr/>
          </p:nvSpPr>
          <p:spPr>
            <a:xfrm flipH="1">
              <a:off x="372865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5"/>
            <p:cNvSpPr/>
            <p:nvPr/>
          </p:nvSpPr>
          <p:spPr>
            <a:xfrm flipH="1">
              <a:off x="3879575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5"/>
            <p:cNvSpPr/>
            <p:nvPr/>
          </p:nvSpPr>
          <p:spPr>
            <a:xfrm flipH="1">
              <a:off x="396715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5"/>
            <p:cNvSpPr/>
            <p:nvPr/>
          </p:nvSpPr>
          <p:spPr>
            <a:xfrm flipH="1">
              <a:off x="39012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5"/>
            <p:cNvSpPr/>
            <p:nvPr/>
          </p:nvSpPr>
          <p:spPr>
            <a:xfrm flipH="1">
              <a:off x="39012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5"/>
            <p:cNvSpPr/>
            <p:nvPr/>
          </p:nvSpPr>
          <p:spPr>
            <a:xfrm flipH="1">
              <a:off x="375782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5"/>
            <p:cNvSpPr/>
            <p:nvPr/>
          </p:nvSpPr>
          <p:spPr>
            <a:xfrm flipH="1">
              <a:off x="42523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5"/>
            <p:cNvSpPr/>
            <p:nvPr/>
          </p:nvSpPr>
          <p:spPr>
            <a:xfrm flipH="1">
              <a:off x="3741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5"/>
            <p:cNvSpPr/>
            <p:nvPr/>
          </p:nvSpPr>
          <p:spPr>
            <a:xfrm flipH="1">
              <a:off x="3741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5"/>
            <p:cNvSpPr/>
            <p:nvPr/>
          </p:nvSpPr>
          <p:spPr>
            <a:xfrm flipH="1">
              <a:off x="406222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5"/>
            <p:cNvSpPr/>
            <p:nvPr/>
          </p:nvSpPr>
          <p:spPr>
            <a:xfrm flipH="1">
              <a:off x="3902925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5"/>
            <p:cNvSpPr/>
            <p:nvPr/>
          </p:nvSpPr>
          <p:spPr>
            <a:xfrm flipH="1">
              <a:off x="4460825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5"/>
            <p:cNvSpPr/>
            <p:nvPr/>
          </p:nvSpPr>
          <p:spPr>
            <a:xfrm flipH="1">
              <a:off x="439662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5"/>
            <p:cNvSpPr/>
            <p:nvPr/>
          </p:nvSpPr>
          <p:spPr>
            <a:xfrm flipH="1">
              <a:off x="44158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5"/>
            <p:cNvSpPr/>
            <p:nvPr/>
          </p:nvSpPr>
          <p:spPr>
            <a:xfrm flipH="1">
              <a:off x="4447500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5"/>
            <p:cNvSpPr/>
            <p:nvPr/>
          </p:nvSpPr>
          <p:spPr>
            <a:xfrm flipH="1">
              <a:off x="3948800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5"/>
            <p:cNvSpPr/>
            <p:nvPr/>
          </p:nvSpPr>
          <p:spPr>
            <a:xfrm flipH="1">
              <a:off x="4196475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5"/>
            <p:cNvSpPr/>
            <p:nvPr/>
          </p:nvSpPr>
          <p:spPr>
            <a:xfrm flipH="1">
              <a:off x="384872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5"/>
            <p:cNvSpPr/>
            <p:nvPr/>
          </p:nvSpPr>
          <p:spPr>
            <a:xfrm flipH="1">
              <a:off x="431490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5"/>
            <p:cNvSpPr/>
            <p:nvPr/>
          </p:nvSpPr>
          <p:spPr>
            <a:xfrm flipH="1">
              <a:off x="434492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5"/>
            <p:cNvSpPr/>
            <p:nvPr/>
          </p:nvSpPr>
          <p:spPr>
            <a:xfrm flipH="1">
              <a:off x="38937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5"/>
            <p:cNvSpPr/>
            <p:nvPr/>
          </p:nvSpPr>
          <p:spPr>
            <a:xfrm flipH="1">
              <a:off x="3994675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5"/>
            <p:cNvSpPr/>
            <p:nvPr/>
          </p:nvSpPr>
          <p:spPr>
            <a:xfrm flipH="1">
              <a:off x="4300725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5"/>
            <p:cNvSpPr/>
            <p:nvPr/>
          </p:nvSpPr>
          <p:spPr>
            <a:xfrm flipH="1">
              <a:off x="43507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5"/>
            <p:cNvSpPr/>
            <p:nvPr/>
          </p:nvSpPr>
          <p:spPr>
            <a:xfrm flipH="1">
              <a:off x="419315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5"/>
            <p:cNvSpPr/>
            <p:nvPr/>
          </p:nvSpPr>
          <p:spPr>
            <a:xfrm flipH="1">
              <a:off x="3740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5"/>
            <p:cNvSpPr/>
            <p:nvPr/>
          </p:nvSpPr>
          <p:spPr>
            <a:xfrm flipH="1">
              <a:off x="36636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5"/>
            <p:cNvSpPr/>
            <p:nvPr/>
          </p:nvSpPr>
          <p:spPr>
            <a:xfrm flipH="1">
              <a:off x="463595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5"/>
            <p:cNvSpPr/>
            <p:nvPr/>
          </p:nvSpPr>
          <p:spPr>
            <a:xfrm flipH="1">
              <a:off x="459010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5"/>
            <p:cNvSpPr/>
            <p:nvPr/>
          </p:nvSpPr>
          <p:spPr>
            <a:xfrm flipH="1">
              <a:off x="451255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5"/>
            <p:cNvSpPr/>
            <p:nvPr/>
          </p:nvSpPr>
          <p:spPr>
            <a:xfrm flipH="1">
              <a:off x="42340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5"/>
            <p:cNvSpPr/>
            <p:nvPr/>
          </p:nvSpPr>
          <p:spPr>
            <a:xfrm flipH="1">
              <a:off x="392045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5"/>
            <p:cNvSpPr/>
            <p:nvPr/>
          </p:nvSpPr>
          <p:spPr>
            <a:xfrm flipH="1">
              <a:off x="4340750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5"/>
            <p:cNvSpPr/>
            <p:nvPr/>
          </p:nvSpPr>
          <p:spPr>
            <a:xfrm flipH="1">
              <a:off x="449170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5"/>
            <p:cNvSpPr/>
            <p:nvPr/>
          </p:nvSpPr>
          <p:spPr>
            <a:xfrm flipH="1">
              <a:off x="4239000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5"/>
            <p:cNvSpPr/>
            <p:nvPr/>
          </p:nvSpPr>
          <p:spPr>
            <a:xfrm flipH="1">
              <a:off x="4084725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5"/>
            <p:cNvSpPr/>
            <p:nvPr/>
          </p:nvSpPr>
          <p:spPr>
            <a:xfrm flipH="1">
              <a:off x="4274025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5"/>
            <p:cNvSpPr/>
            <p:nvPr/>
          </p:nvSpPr>
          <p:spPr>
            <a:xfrm flipH="1">
              <a:off x="4274025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5"/>
            <p:cNvSpPr/>
            <p:nvPr/>
          </p:nvSpPr>
          <p:spPr>
            <a:xfrm flipH="1">
              <a:off x="420147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5"/>
            <p:cNvSpPr/>
            <p:nvPr/>
          </p:nvSpPr>
          <p:spPr>
            <a:xfrm flipH="1">
              <a:off x="4359100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5"/>
            <p:cNvSpPr/>
            <p:nvPr/>
          </p:nvSpPr>
          <p:spPr>
            <a:xfrm flipH="1">
              <a:off x="3678600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5"/>
            <p:cNvSpPr/>
            <p:nvPr/>
          </p:nvSpPr>
          <p:spPr>
            <a:xfrm flipH="1">
              <a:off x="3678600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5"/>
            <p:cNvSpPr/>
            <p:nvPr/>
          </p:nvSpPr>
          <p:spPr>
            <a:xfrm flipH="1">
              <a:off x="4241500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5"/>
            <p:cNvSpPr/>
            <p:nvPr/>
          </p:nvSpPr>
          <p:spPr>
            <a:xfrm flipH="1">
              <a:off x="4241500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5"/>
            <p:cNvSpPr/>
            <p:nvPr/>
          </p:nvSpPr>
          <p:spPr>
            <a:xfrm flipH="1">
              <a:off x="4187300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5"/>
            <p:cNvSpPr/>
            <p:nvPr/>
          </p:nvSpPr>
          <p:spPr>
            <a:xfrm flipH="1">
              <a:off x="43849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5"/>
            <p:cNvSpPr/>
            <p:nvPr/>
          </p:nvSpPr>
          <p:spPr>
            <a:xfrm flipH="1">
              <a:off x="4221500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5"/>
            <p:cNvSpPr/>
            <p:nvPr/>
          </p:nvSpPr>
          <p:spPr>
            <a:xfrm flipH="1">
              <a:off x="4278200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5"/>
            <p:cNvSpPr/>
            <p:nvPr/>
          </p:nvSpPr>
          <p:spPr>
            <a:xfrm flipH="1">
              <a:off x="43807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5"/>
            <p:cNvSpPr/>
            <p:nvPr/>
          </p:nvSpPr>
          <p:spPr>
            <a:xfrm flipH="1">
              <a:off x="43516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5"/>
            <p:cNvSpPr/>
            <p:nvPr/>
          </p:nvSpPr>
          <p:spPr>
            <a:xfrm flipH="1">
              <a:off x="385790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5"/>
            <p:cNvSpPr/>
            <p:nvPr/>
          </p:nvSpPr>
          <p:spPr>
            <a:xfrm flipH="1">
              <a:off x="423067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5"/>
            <p:cNvSpPr/>
            <p:nvPr/>
          </p:nvSpPr>
          <p:spPr>
            <a:xfrm flipH="1">
              <a:off x="4362425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5"/>
            <p:cNvSpPr/>
            <p:nvPr/>
          </p:nvSpPr>
          <p:spPr>
            <a:xfrm flipH="1">
              <a:off x="3804525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5"/>
            <p:cNvSpPr/>
            <p:nvPr/>
          </p:nvSpPr>
          <p:spPr>
            <a:xfrm flipH="1">
              <a:off x="3425925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5"/>
            <p:cNvSpPr/>
            <p:nvPr/>
          </p:nvSpPr>
          <p:spPr>
            <a:xfrm flipH="1">
              <a:off x="2188375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5"/>
            <p:cNvSpPr/>
            <p:nvPr/>
          </p:nvSpPr>
          <p:spPr>
            <a:xfrm flipH="1">
              <a:off x="1553750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5"/>
            <p:cNvSpPr/>
            <p:nvPr/>
          </p:nvSpPr>
          <p:spPr>
            <a:xfrm flipH="1">
              <a:off x="238517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5"/>
            <p:cNvSpPr/>
            <p:nvPr/>
          </p:nvSpPr>
          <p:spPr>
            <a:xfrm flipH="1">
              <a:off x="45092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5"/>
            <p:cNvSpPr/>
            <p:nvPr/>
          </p:nvSpPr>
          <p:spPr>
            <a:xfrm flipH="1">
              <a:off x="4158125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5"/>
            <p:cNvSpPr/>
            <p:nvPr/>
          </p:nvSpPr>
          <p:spPr>
            <a:xfrm flipH="1">
              <a:off x="2398525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5"/>
            <p:cNvSpPr/>
            <p:nvPr/>
          </p:nvSpPr>
          <p:spPr>
            <a:xfrm flipH="1">
              <a:off x="3531825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5"/>
            <p:cNvSpPr/>
            <p:nvPr/>
          </p:nvSpPr>
          <p:spPr>
            <a:xfrm flipH="1">
              <a:off x="1602950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5"/>
            <p:cNvSpPr/>
            <p:nvPr/>
          </p:nvSpPr>
          <p:spPr>
            <a:xfrm flipH="1">
              <a:off x="371612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5"/>
            <p:cNvSpPr/>
            <p:nvPr/>
          </p:nvSpPr>
          <p:spPr>
            <a:xfrm flipH="1">
              <a:off x="167550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5"/>
            <p:cNvSpPr/>
            <p:nvPr/>
          </p:nvSpPr>
          <p:spPr>
            <a:xfrm flipH="1">
              <a:off x="199825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5"/>
            <p:cNvSpPr/>
            <p:nvPr/>
          </p:nvSpPr>
          <p:spPr>
            <a:xfrm flipH="1">
              <a:off x="2481925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5"/>
            <p:cNvSpPr/>
            <p:nvPr/>
          </p:nvSpPr>
          <p:spPr>
            <a:xfrm flipH="1">
              <a:off x="437910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5"/>
            <p:cNvSpPr/>
            <p:nvPr/>
          </p:nvSpPr>
          <p:spPr>
            <a:xfrm flipH="1">
              <a:off x="2462750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5"/>
            <p:cNvSpPr/>
            <p:nvPr/>
          </p:nvSpPr>
          <p:spPr>
            <a:xfrm flipH="1">
              <a:off x="2462750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5"/>
            <p:cNvSpPr/>
            <p:nvPr/>
          </p:nvSpPr>
          <p:spPr>
            <a:xfrm flipH="1">
              <a:off x="17480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5"/>
            <p:cNvSpPr/>
            <p:nvPr/>
          </p:nvSpPr>
          <p:spPr>
            <a:xfrm flipH="1">
              <a:off x="289472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5"/>
            <p:cNvSpPr/>
            <p:nvPr/>
          </p:nvSpPr>
          <p:spPr>
            <a:xfrm flipH="1">
              <a:off x="4622625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5"/>
            <p:cNvSpPr/>
            <p:nvPr/>
          </p:nvSpPr>
          <p:spPr>
            <a:xfrm flipH="1">
              <a:off x="3158225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5"/>
            <p:cNvSpPr/>
            <p:nvPr/>
          </p:nvSpPr>
          <p:spPr>
            <a:xfrm flipH="1">
              <a:off x="2776300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5"/>
            <p:cNvSpPr/>
            <p:nvPr/>
          </p:nvSpPr>
          <p:spPr>
            <a:xfrm flipH="1">
              <a:off x="2170025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5"/>
            <p:cNvSpPr/>
            <p:nvPr/>
          </p:nvSpPr>
          <p:spPr>
            <a:xfrm flipH="1">
              <a:off x="11876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5"/>
            <p:cNvSpPr/>
            <p:nvPr/>
          </p:nvSpPr>
          <p:spPr>
            <a:xfrm flipH="1">
              <a:off x="45409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5"/>
            <p:cNvSpPr/>
            <p:nvPr/>
          </p:nvSpPr>
          <p:spPr>
            <a:xfrm flipH="1">
              <a:off x="13102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5"/>
            <p:cNvSpPr/>
            <p:nvPr/>
          </p:nvSpPr>
          <p:spPr>
            <a:xfrm flipH="1">
              <a:off x="45684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5"/>
            <p:cNvSpPr/>
            <p:nvPr/>
          </p:nvSpPr>
          <p:spPr>
            <a:xfrm flipH="1">
              <a:off x="4263200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5"/>
            <p:cNvSpPr/>
            <p:nvPr/>
          </p:nvSpPr>
          <p:spPr>
            <a:xfrm flipH="1">
              <a:off x="2647050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5"/>
            <p:cNvSpPr/>
            <p:nvPr/>
          </p:nvSpPr>
          <p:spPr>
            <a:xfrm flipH="1">
              <a:off x="305982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5"/>
            <p:cNvSpPr/>
            <p:nvPr/>
          </p:nvSpPr>
          <p:spPr>
            <a:xfrm flipH="1">
              <a:off x="2930575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5"/>
            <p:cNvSpPr/>
            <p:nvPr/>
          </p:nvSpPr>
          <p:spPr>
            <a:xfrm flipH="1">
              <a:off x="45717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5"/>
            <p:cNvSpPr/>
            <p:nvPr/>
          </p:nvSpPr>
          <p:spPr>
            <a:xfrm flipH="1">
              <a:off x="241270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5"/>
            <p:cNvSpPr/>
            <p:nvPr/>
          </p:nvSpPr>
          <p:spPr>
            <a:xfrm flipH="1">
              <a:off x="226760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5"/>
            <p:cNvSpPr/>
            <p:nvPr/>
          </p:nvSpPr>
          <p:spPr>
            <a:xfrm flipH="1">
              <a:off x="2305125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5"/>
            <p:cNvSpPr/>
            <p:nvPr/>
          </p:nvSpPr>
          <p:spPr>
            <a:xfrm flipH="1">
              <a:off x="125437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5"/>
            <p:cNvSpPr/>
            <p:nvPr/>
          </p:nvSpPr>
          <p:spPr>
            <a:xfrm flipH="1">
              <a:off x="17972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5"/>
            <p:cNvSpPr/>
            <p:nvPr/>
          </p:nvSpPr>
          <p:spPr>
            <a:xfrm flipH="1">
              <a:off x="1395300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5"/>
            <p:cNvSpPr/>
            <p:nvPr/>
          </p:nvSpPr>
          <p:spPr>
            <a:xfrm flipH="1">
              <a:off x="4595100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5"/>
            <p:cNvSpPr/>
            <p:nvPr/>
          </p:nvSpPr>
          <p:spPr>
            <a:xfrm flipH="1">
              <a:off x="4600925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5"/>
            <p:cNvSpPr/>
            <p:nvPr/>
          </p:nvSpPr>
          <p:spPr>
            <a:xfrm flipH="1">
              <a:off x="46368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5"/>
            <p:cNvSpPr/>
            <p:nvPr/>
          </p:nvSpPr>
          <p:spPr>
            <a:xfrm flipH="1">
              <a:off x="296810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5"/>
            <p:cNvSpPr/>
            <p:nvPr/>
          </p:nvSpPr>
          <p:spPr>
            <a:xfrm flipH="1">
              <a:off x="17714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5"/>
            <p:cNvSpPr/>
            <p:nvPr/>
          </p:nvSpPr>
          <p:spPr>
            <a:xfrm flipH="1">
              <a:off x="17714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5"/>
            <p:cNvSpPr/>
            <p:nvPr/>
          </p:nvSpPr>
          <p:spPr>
            <a:xfrm flipH="1">
              <a:off x="1206850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5"/>
            <p:cNvSpPr/>
            <p:nvPr/>
          </p:nvSpPr>
          <p:spPr>
            <a:xfrm flipH="1">
              <a:off x="4362425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5"/>
            <p:cNvSpPr/>
            <p:nvPr/>
          </p:nvSpPr>
          <p:spPr>
            <a:xfrm flipH="1">
              <a:off x="453840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5"/>
            <p:cNvSpPr/>
            <p:nvPr/>
          </p:nvSpPr>
          <p:spPr>
            <a:xfrm flipH="1">
              <a:off x="1637975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5"/>
            <p:cNvSpPr/>
            <p:nvPr/>
          </p:nvSpPr>
          <p:spPr>
            <a:xfrm flipH="1">
              <a:off x="151540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5"/>
            <p:cNvSpPr/>
            <p:nvPr/>
          </p:nvSpPr>
          <p:spPr>
            <a:xfrm flipH="1">
              <a:off x="139697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5"/>
            <p:cNvSpPr/>
            <p:nvPr/>
          </p:nvSpPr>
          <p:spPr>
            <a:xfrm flipH="1">
              <a:off x="4541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5"/>
            <p:cNvSpPr/>
            <p:nvPr/>
          </p:nvSpPr>
          <p:spPr>
            <a:xfrm flipH="1">
              <a:off x="2816325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5"/>
            <p:cNvSpPr/>
            <p:nvPr/>
          </p:nvSpPr>
          <p:spPr>
            <a:xfrm flipH="1">
              <a:off x="152957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5"/>
            <p:cNvSpPr/>
            <p:nvPr/>
          </p:nvSpPr>
          <p:spPr>
            <a:xfrm flipH="1">
              <a:off x="4490025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5"/>
            <p:cNvSpPr/>
            <p:nvPr/>
          </p:nvSpPr>
          <p:spPr>
            <a:xfrm flipH="1">
              <a:off x="4490025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5"/>
            <p:cNvSpPr/>
            <p:nvPr/>
          </p:nvSpPr>
          <p:spPr>
            <a:xfrm flipH="1">
              <a:off x="14612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5"/>
            <p:cNvSpPr/>
            <p:nvPr/>
          </p:nvSpPr>
          <p:spPr>
            <a:xfrm flipH="1">
              <a:off x="205827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5"/>
            <p:cNvSpPr/>
            <p:nvPr/>
          </p:nvSpPr>
          <p:spPr>
            <a:xfrm flipH="1">
              <a:off x="20824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5"/>
            <p:cNvSpPr/>
            <p:nvPr/>
          </p:nvSpPr>
          <p:spPr>
            <a:xfrm flipH="1">
              <a:off x="17238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5"/>
            <p:cNvSpPr/>
            <p:nvPr/>
          </p:nvSpPr>
          <p:spPr>
            <a:xfrm flipH="1">
              <a:off x="4622625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5"/>
            <p:cNvSpPr/>
            <p:nvPr/>
          </p:nvSpPr>
          <p:spPr>
            <a:xfrm flipH="1">
              <a:off x="227927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5"/>
            <p:cNvSpPr/>
            <p:nvPr/>
          </p:nvSpPr>
          <p:spPr>
            <a:xfrm flipH="1">
              <a:off x="15179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5"/>
            <p:cNvSpPr/>
            <p:nvPr/>
          </p:nvSpPr>
          <p:spPr>
            <a:xfrm flipH="1">
              <a:off x="1809775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5"/>
            <p:cNvSpPr/>
            <p:nvPr/>
          </p:nvSpPr>
          <p:spPr>
            <a:xfrm flipH="1">
              <a:off x="247775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5"/>
            <p:cNvSpPr/>
            <p:nvPr/>
          </p:nvSpPr>
          <p:spPr>
            <a:xfrm flipH="1">
              <a:off x="1375300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5"/>
            <p:cNvSpPr/>
            <p:nvPr/>
          </p:nvSpPr>
          <p:spPr>
            <a:xfrm flipH="1">
              <a:off x="1686350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5"/>
            <p:cNvSpPr/>
            <p:nvPr/>
          </p:nvSpPr>
          <p:spPr>
            <a:xfrm flipH="1">
              <a:off x="4372425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5"/>
            <p:cNvSpPr/>
            <p:nvPr/>
          </p:nvSpPr>
          <p:spPr>
            <a:xfrm flipH="1">
              <a:off x="445332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5"/>
            <p:cNvSpPr/>
            <p:nvPr/>
          </p:nvSpPr>
          <p:spPr>
            <a:xfrm flipH="1">
              <a:off x="4393275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5"/>
            <p:cNvSpPr/>
            <p:nvPr/>
          </p:nvSpPr>
          <p:spPr>
            <a:xfrm flipH="1">
              <a:off x="4393275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5"/>
            <p:cNvSpPr/>
            <p:nvPr/>
          </p:nvSpPr>
          <p:spPr>
            <a:xfrm flipH="1">
              <a:off x="1341950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5"/>
            <p:cNvSpPr/>
            <p:nvPr/>
          </p:nvSpPr>
          <p:spPr>
            <a:xfrm flipH="1">
              <a:off x="1701375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5"/>
            <p:cNvSpPr/>
            <p:nvPr/>
          </p:nvSpPr>
          <p:spPr>
            <a:xfrm flipH="1">
              <a:off x="2170025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5"/>
            <p:cNvSpPr/>
            <p:nvPr/>
          </p:nvSpPr>
          <p:spPr>
            <a:xfrm flipH="1">
              <a:off x="44875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5"/>
            <p:cNvSpPr/>
            <p:nvPr/>
          </p:nvSpPr>
          <p:spPr>
            <a:xfrm flipH="1">
              <a:off x="1868150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5"/>
            <p:cNvSpPr/>
            <p:nvPr/>
          </p:nvSpPr>
          <p:spPr>
            <a:xfrm flipH="1">
              <a:off x="4153950" y="49331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5"/>
            <p:cNvSpPr/>
            <p:nvPr/>
          </p:nvSpPr>
          <p:spPr>
            <a:xfrm flipH="1">
              <a:off x="4153950" y="49331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5"/>
            <p:cNvSpPr/>
            <p:nvPr/>
          </p:nvSpPr>
          <p:spPr>
            <a:xfrm flipH="1">
              <a:off x="4421650" y="49556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5"/>
            <p:cNvSpPr/>
            <p:nvPr/>
          </p:nvSpPr>
          <p:spPr>
            <a:xfrm flipH="1">
              <a:off x="4421650" y="49573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5"/>
            <p:cNvSpPr/>
            <p:nvPr/>
          </p:nvSpPr>
          <p:spPr>
            <a:xfrm flipH="1">
              <a:off x="4421650" y="49623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5"/>
            <p:cNvSpPr/>
            <p:nvPr/>
          </p:nvSpPr>
          <p:spPr>
            <a:xfrm flipH="1">
              <a:off x="4420800" y="49540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5"/>
            <p:cNvSpPr/>
            <p:nvPr/>
          </p:nvSpPr>
          <p:spPr>
            <a:xfrm flipH="1">
              <a:off x="4420800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5"/>
            <p:cNvSpPr/>
            <p:nvPr/>
          </p:nvSpPr>
          <p:spPr>
            <a:xfrm flipH="1">
              <a:off x="4409975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5"/>
            <p:cNvSpPr/>
            <p:nvPr/>
          </p:nvSpPr>
          <p:spPr>
            <a:xfrm flipH="1">
              <a:off x="4409975" y="49556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5"/>
            <p:cNvSpPr/>
            <p:nvPr/>
          </p:nvSpPr>
          <p:spPr>
            <a:xfrm flipH="1">
              <a:off x="4409975" y="49556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5"/>
            <p:cNvSpPr/>
            <p:nvPr/>
          </p:nvSpPr>
          <p:spPr>
            <a:xfrm flipH="1">
              <a:off x="4140600" y="49706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5"/>
            <p:cNvSpPr/>
            <p:nvPr/>
          </p:nvSpPr>
          <p:spPr>
            <a:xfrm flipH="1">
              <a:off x="3685275" y="49398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5"/>
            <p:cNvSpPr/>
            <p:nvPr/>
          </p:nvSpPr>
          <p:spPr>
            <a:xfrm flipH="1">
              <a:off x="3685275" y="49398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5"/>
            <p:cNvSpPr/>
            <p:nvPr/>
          </p:nvSpPr>
          <p:spPr>
            <a:xfrm flipH="1">
              <a:off x="4105575" y="50040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5"/>
            <p:cNvSpPr/>
            <p:nvPr/>
          </p:nvSpPr>
          <p:spPr>
            <a:xfrm flipH="1">
              <a:off x="4105575" y="50040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5"/>
            <p:cNvSpPr/>
            <p:nvPr/>
          </p:nvSpPr>
          <p:spPr>
            <a:xfrm flipH="1">
              <a:off x="4396625" y="49998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5"/>
            <p:cNvSpPr/>
            <p:nvPr/>
          </p:nvSpPr>
          <p:spPr>
            <a:xfrm flipH="1">
              <a:off x="4575075" y="50248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5"/>
            <p:cNvSpPr/>
            <p:nvPr/>
          </p:nvSpPr>
          <p:spPr>
            <a:xfrm flipH="1">
              <a:off x="2627850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5"/>
            <p:cNvSpPr/>
            <p:nvPr/>
          </p:nvSpPr>
          <p:spPr>
            <a:xfrm flipH="1">
              <a:off x="4442475" y="5051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5"/>
            <p:cNvSpPr/>
            <p:nvPr/>
          </p:nvSpPr>
          <p:spPr>
            <a:xfrm flipH="1">
              <a:off x="270457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5"/>
            <p:cNvSpPr/>
            <p:nvPr/>
          </p:nvSpPr>
          <p:spPr>
            <a:xfrm flipH="1">
              <a:off x="270457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5"/>
            <p:cNvSpPr/>
            <p:nvPr/>
          </p:nvSpPr>
          <p:spPr>
            <a:xfrm flipH="1">
              <a:off x="4351600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5"/>
            <p:cNvSpPr/>
            <p:nvPr/>
          </p:nvSpPr>
          <p:spPr>
            <a:xfrm flipH="1">
              <a:off x="1429500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5"/>
            <p:cNvSpPr/>
            <p:nvPr/>
          </p:nvSpPr>
          <p:spPr>
            <a:xfrm flipH="1">
              <a:off x="4432475" y="5099100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5"/>
            <p:cNvSpPr/>
            <p:nvPr/>
          </p:nvSpPr>
          <p:spPr>
            <a:xfrm flipH="1">
              <a:off x="3863750" y="510660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5"/>
            <p:cNvSpPr/>
            <p:nvPr/>
          </p:nvSpPr>
          <p:spPr>
            <a:xfrm flipH="1">
              <a:off x="20382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5"/>
            <p:cNvSpPr/>
            <p:nvPr/>
          </p:nvSpPr>
          <p:spPr>
            <a:xfrm flipH="1">
              <a:off x="2048275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5"/>
            <p:cNvSpPr/>
            <p:nvPr/>
          </p:nvSpPr>
          <p:spPr>
            <a:xfrm flipH="1">
              <a:off x="219255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5"/>
            <p:cNvSpPr/>
            <p:nvPr/>
          </p:nvSpPr>
          <p:spPr>
            <a:xfrm flipH="1">
              <a:off x="4377450" y="5131625"/>
              <a:ext cx="73400" cy="65900"/>
            </a:xfrm>
            <a:custGeom>
              <a:rect b="b" l="l" r="r" t="t"/>
              <a:pathLst>
                <a:path extrusionOk="0" h="2636" w="2936">
                  <a:moveTo>
                    <a:pt x="0" y="434"/>
                  </a:moveTo>
                  <a:cubicBezTo>
                    <a:pt x="434" y="2635"/>
                    <a:pt x="2936" y="1268"/>
                    <a:pt x="2202" y="0"/>
                  </a:cubicBezTo>
                  <a:cubicBezTo>
                    <a:pt x="1235" y="467"/>
                    <a:pt x="834" y="134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5"/>
            <p:cNvSpPr/>
            <p:nvPr/>
          </p:nvSpPr>
          <p:spPr>
            <a:xfrm flipH="1">
              <a:off x="3524325" y="51357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5"/>
            <p:cNvSpPr/>
            <p:nvPr/>
          </p:nvSpPr>
          <p:spPr>
            <a:xfrm flipH="1">
              <a:off x="4261525" y="5159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34"/>
                  </a:moveTo>
                  <a:cubicBezTo>
                    <a:pt x="1" y="0"/>
                    <a:pt x="168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5"/>
            <p:cNvSpPr/>
            <p:nvPr/>
          </p:nvSpPr>
          <p:spPr>
            <a:xfrm flipH="1">
              <a:off x="18464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5"/>
            <p:cNvSpPr/>
            <p:nvPr/>
          </p:nvSpPr>
          <p:spPr>
            <a:xfrm flipH="1">
              <a:off x="3860400" y="51691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5"/>
            <p:cNvSpPr/>
            <p:nvPr/>
          </p:nvSpPr>
          <p:spPr>
            <a:xfrm flipH="1">
              <a:off x="4403300" y="5173300"/>
              <a:ext cx="52550" cy="79250"/>
            </a:xfrm>
            <a:custGeom>
              <a:rect b="b" l="l" r="r" t="t"/>
              <a:pathLst>
                <a:path extrusionOk="0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5"/>
            <p:cNvSpPr/>
            <p:nvPr/>
          </p:nvSpPr>
          <p:spPr>
            <a:xfrm flipH="1">
              <a:off x="4403300" y="5173300"/>
              <a:ext cx="52550" cy="79250"/>
            </a:xfrm>
            <a:custGeom>
              <a:rect b="b" l="l" r="r" t="t"/>
              <a:pathLst>
                <a:path extrusionOk="0" fill="none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5"/>
            <p:cNvSpPr/>
            <p:nvPr/>
          </p:nvSpPr>
          <p:spPr>
            <a:xfrm flipH="1">
              <a:off x="4278200" y="5186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5"/>
            <p:cNvSpPr/>
            <p:nvPr/>
          </p:nvSpPr>
          <p:spPr>
            <a:xfrm flipH="1">
              <a:off x="4224825" y="51891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5"/>
            <p:cNvSpPr/>
            <p:nvPr/>
          </p:nvSpPr>
          <p:spPr>
            <a:xfrm flipH="1">
              <a:off x="4217325" y="51891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5"/>
            <p:cNvSpPr/>
            <p:nvPr/>
          </p:nvSpPr>
          <p:spPr>
            <a:xfrm flipH="1">
              <a:off x="4188150" y="51891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5"/>
            <p:cNvSpPr/>
            <p:nvPr/>
          </p:nvSpPr>
          <p:spPr>
            <a:xfrm flipH="1">
              <a:off x="3340025" y="5186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5"/>
            <p:cNvSpPr/>
            <p:nvPr/>
          </p:nvSpPr>
          <p:spPr>
            <a:xfrm flipH="1">
              <a:off x="4298225" y="52016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5"/>
            <p:cNvSpPr/>
            <p:nvPr/>
          </p:nvSpPr>
          <p:spPr>
            <a:xfrm flipH="1">
              <a:off x="4298225" y="5201675"/>
              <a:ext cx="14200" cy="11700"/>
            </a:xfrm>
            <a:custGeom>
              <a:rect b="b" l="l" r="r" t="t"/>
              <a:pathLst>
                <a:path extrusionOk="0" fill="none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5"/>
            <p:cNvSpPr/>
            <p:nvPr/>
          </p:nvSpPr>
          <p:spPr>
            <a:xfrm flipH="1">
              <a:off x="4077225" y="5231675"/>
              <a:ext cx="20875" cy="18375"/>
            </a:xfrm>
            <a:custGeom>
              <a:rect b="b" l="l" r="r" t="t"/>
              <a:pathLst>
                <a:path extrusionOk="0" h="735" w="835">
                  <a:moveTo>
                    <a:pt x="834" y="401"/>
                  </a:moveTo>
                  <a:cubicBezTo>
                    <a:pt x="568" y="335"/>
                    <a:pt x="568" y="1"/>
                    <a:pt x="101" y="101"/>
                  </a:cubicBezTo>
                  <a:cubicBezTo>
                    <a:pt x="1" y="468"/>
                    <a:pt x="734" y="735"/>
                    <a:pt x="8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5"/>
            <p:cNvSpPr/>
            <p:nvPr/>
          </p:nvSpPr>
          <p:spPr>
            <a:xfrm flipH="1">
              <a:off x="31399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5"/>
            <p:cNvSpPr/>
            <p:nvPr/>
          </p:nvSpPr>
          <p:spPr>
            <a:xfrm flipH="1">
              <a:off x="1798100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5"/>
            <p:cNvSpPr/>
            <p:nvPr/>
          </p:nvSpPr>
          <p:spPr>
            <a:xfrm flipH="1">
              <a:off x="23326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5"/>
            <p:cNvSpPr/>
            <p:nvPr/>
          </p:nvSpPr>
          <p:spPr>
            <a:xfrm flipH="1">
              <a:off x="4636800" y="52742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0" y="0"/>
                  </a:moveTo>
                  <a:lnTo>
                    <a:pt x="0" y="167"/>
                  </a:lnTo>
                  <a:cubicBezTo>
                    <a:pt x="167" y="1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5"/>
            <p:cNvSpPr/>
            <p:nvPr/>
          </p:nvSpPr>
          <p:spPr>
            <a:xfrm flipH="1">
              <a:off x="2131675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5"/>
            <p:cNvSpPr/>
            <p:nvPr/>
          </p:nvSpPr>
          <p:spPr>
            <a:xfrm flipH="1">
              <a:off x="4601775" y="5278375"/>
              <a:ext cx="39200" cy="76750"/>
            </a:xfrm>
            <a:custGeom>
              <a:rect b="b" l="l" r="r" t="t"/>
              <a:pathLst>
                <a:path extrusionOk="0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5"/>
            <p:cNvSpPr/>
            <p:nvPr/>
          </p:nvSpPr>
          <p:spPr>
            <a:xfrm flipH="1">
              <a:off x="4601775" y="5278375"/>
              <a:ext cx="39200" cy="76750"/>
            </a:xfrm>
            <a:custGeom>
              <a:rect b="b" l="l" r="r" t="t"/>
              <a:pathLst>
                <a:path extrusionOk="0" fill="none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5"/>
            <p:cNvSpPr/>
            <p:nvPr/>
          </p:nvSpPr>
          <p:spPr>
            <a:xfrm flipH="1">
              <a:off x="4008850" y="5263375"/>
              <a:ext cx="115100" cy="135125"/>
            </a:xfrm>
            <a:custGeom>
              <a:rect b="b" l="l" r="r" t="t"/>
              <a:pathLst>
                <a:path extrusionOk="0" h="5405" w="4604">
                  <a:moveTo>
                    <a:pt x="4203" y="1335"/>
                  </a:moveTo>
                  <a:cubicBezTo>
                    <a:pt x="0" y="1"/>
                    <a:pt x="1635" y="5404"/>
                    <a:pt x="4370" y="2336"/>
                  </a:cubicBezTo>
                  <a:cubicBezTo>
                    <a:pt x="3703" y="2169"/>
                    <a:pt x="4604" y="1902"/>
                    <a:pt x="4203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5"/>
            <p:cNvSpPr/>
            <p:nvPr/>
          </p:nvSpPr>
          <p:spPr>
            <a:xfrm flipH="1">
              <a:off x="25653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5"/>
            <p:cNvSpPr/>
            <p:nvPr/>
          </p:nvSpPr>
          <p:spPr>
            <a:xfrm flipH="1">
              <a:off x="2726250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5"/>
            <p:cNvSpPr/>
            <p:nvPr/>
          </p:nvSpPr>
          <p:spPr>
            <a:xfrm flipH="1">
              <a:off x="4563400" y="5321750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68"/>
                  </a:moveTo>
                  <a:cubicBezTo>
                    <a:pt x="601" y="601"/>
                    <a:pt x="34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5"/>
            <p:cNvSpPr/>
            <p:nvPr/>
          </p:nvSpPr>
          <p:spPr>
            <a:xfrm flipH="1">
              <a:off x="4541725" y="5344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5"/>
            <p:cNvSpPr/>
            <p:nvPr/>
          </p:nvSpPr>
          <p:spPr>
            <a:xfrm flipH="1">
              <a:off x="4604275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5"/>
            <p:cNvSpPr/>
            <p:nvPr/>
          </p:nvSpPr>
          <p:spPr>
            <a:xfrm flipH="1">
              <a:off x="290640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5"/>
            <p:cNvSpPr/>
            <p:nvPr/>
          </p:nvSpPr>
          <p:spPr>
            <a:xfrm flipH="1">
              <a:off x="460427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5"/>
            <p:cNvSpPr/>
            <p:nvPr/>
          </p:nvSpPr>
          <p:spPr>
            <a:xfrm flipH="1">
              <a:off x="4560075" y="5351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5"/>
            <p:cNvSpPr/>
            <p:nvPr/>
          </p:nvSpPr>
          <p:spPr>
            <a:xfrm flipH="1">
              <a:off x="29097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5"/>
            <p:cNvSpPr/>
            <p:nvPr/>
          </p:nvSpPr>
          <p:spPr>
            <a:xfrm flipH="1">
              <a:off x="23493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5"/>
            <p:cNvSpPr/>
            <p:nvPr/>
          </p:nvSpPr>
          <p:spPr>
            <a:xfrm flipH="1">
              <a:off x="4615100" y="53659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5"/>
            <p:cNvSpPr/>
            <p:nvPr/>
          </p:nvSpPr>
          <p:spPr>
            <a:xfrm flipH="1">
              <a:off x="4483350" y="5365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5"/>
            <p:cNvSpPr/>
            <p:nvPr/>
          </p:nvSpPr>
          <p:spPr>
            <a:xfrm flipH="1">
              <a:off x="4630125" y="5380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5"/>
            <p:cNvSpPr/>
            <p:nvPr/>
          </p:nvSpPr>
          <p:spPr>
            <a:xfrm flipH="1">
              <a:off x="4599275" y="53759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234" y="67"/>
                  </a:moveTo>
                  <a:cubicBezTo>
                    <a:pt x="1" y="468"/>
                    <a:pt x="868" y="468"/>
                    <a:pt x="801" y="201"/>
                  </a:cubicBezTo>
                  <a:cubicBezTo>
                    <a:pt x="601" y="168"/>
                    <a:pt x="534" y="1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5"/>
            <p:cNvSpPr/>
            <p:nvPr/>
          </p:nvSpPr>
          <p:spPr>
            <a:xfrm flipH="1">
              <a:off x="4623450" y="53934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7"/>
                  </a:moveTo>
                  <a:cubicBezTo>
                    <a:pt x="1" y="0"/>
                    <a:pt x="168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5"/>
            <p:cNvSpPr/>
            <p:nvPr/>
          </p:nvSpPr>
          <p:spPr>
            <a:xfrm flipH="1">
              <a:off x="4535050" y="53993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5"/>
            <p:cNvSpPr/>
            <p:nvPr/>
          </p:nvSpPr>
          <p:spPr>
            <a:xfrm flipH="1">
              <a:off x="4571750" y="5410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5"/>
            <p:cNvSpPr/>
            <p:nvPr/>
          </p:nvSpPr>
          <p:spPr>
            <a:xfrm flipH="1">
              <a:off x="4591750" y="5405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5"/>
            <p:cNvSpPr/>
            <p:nvPr/>
          </p:nvSpPr>
          <p:spPr>
            <a:xfrm flipH="1">
              <a:off x="4510025" y="5405150"/>
              <a:ext cx="77600" cy="45050"/>
            </a:xfrm>
            <a:custGeom>
              <a:rect b="b" l="l" r="r" t="t"/>
              <a:pathLst>
                <a:path extrusionOk="0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5"/>
            <p:cNvSpPr/>
            <p:nvPr/>
          </p:nvSpPr>
          <p:spPr>
            <a:xfrm flipH="1">
              <a:off x="4510025" y="5405150"/>
              <a:ext cx="77600" cy="45050"/>
            </a:xfrm>
            <a:custGeom>
              <a:rect b="b" l="l" r="r" t="t"/>
              <a:pathLst>
                <a:path extrusionOk="0" fill="none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5"/>
            <p:cNvSpPr/>
            <p:nvPr/>
          </p:nvSpPr>
          <p:spPr>
            <a:xfrm flipH="1">
              <a:off x="4593425" y="5441850"/>
              <a:ext cx="7525" cy="8350"/>
            </a:xfrm>
            <a:custGeom>
              <a:rect b="b" l="l" r="r" t="t"/>
              <a:pathLst>
                <a:path extrusionOk="0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5"/>
            <p:cNvSpPr/>
            <p:nvPr/>
          </p:nvSpPr>
          <p:spPr>
            <a:xfrm flipH="1">
              <a:off x="4593425" y="5441850"/>
              <a:ext cx="7525" cy="8350"/>
            </a:xfrm>
            <a:custGeom>
              <a:rect b="b" l="l" r="r" t="t"/>
              <a:pathLst>
                <a:path extrusionOk="0" fill="none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5"/>
            <p:cNvSpPr/>
            <p:nvPr/>
          </p:nvSpPr>
          <p:spPr>
            <a:xfrm flipH="1">
              <a:off x="4396625" y="5271725"/>
              <a:ext cx="81750" cy="186825"/>
            </a:xfrm>
            <a:custGeom>
              <a:rect b="b" l="l" r="r" t="t"/>
              <a:pathLst>
                <a:path extrusionOk="0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5"/>
            <p:cNvSpPr/>
            <p:nvPr/>
          </p:nvSpPr>
          <p:spPr>
            <a:xfrm flipH="1">
              <a:off x="4396625" y="5271725"/>
              <a:ext cx="81750" cy="186825"/>
            </a:xfrm>
            <a:custGeom>
              <a:rect b="b" l="l" r="r" t="t"/>
              <a:pathLst>
                <a:path extrusionOk="0" fill="none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5"/>
            <p:cNvSpPr/>
            <p:nvPr/>
          </p:nvSpPr>
          <p:spPr>
            <a:xfrm flipH="1">
              <a:off x="4624275" y="5387625"/>
              <a:ext cx="16700" cy="40900"/>
            </a:xfrm>
            <a:custGeom>
              <a:rect b="b" l="l" r="r" t="t"/>
              <a:pathLst>
                <a:path extrusionOk="0" h="1636" w="668">
                  <a:moveTo>
                    <a:pt x="0" y="168"/>
                  </a:moveTo>
                  <a:lnTo>
                    <a:pt x="0" y="1202"/>
                  </a:lnTo>
                  <a:cubicBezTo>
                    <a:pt x="500" y="1235"/>
                    <a:pt x="0" y="1602"/>
                    <a:pt x="300" y="1635"/>
                  </a:cubicBezTo>
                  <a:cubicBezTo>
                    <a:pt x="400" y="1202"/>
                    <a:pt x="667" y="1"/>
                    <a:pt x="0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5"/>
            <p:cNvSpPr/>
            <p:nvPr/>
          </p:nvSpPr>
          <p:spPr>
            <a:xfrm flipH="1">
              <a:off x="4619275" y="49598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5"/>
            <p:cNvSpPr/>
            <p:nvPr/>
          </p:nvSpPr>
          <p:spPr>
            <a:xfrm flipH="1">
              <a:off x="4610950" y="49181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5"/>
            <p:cNvSpPr/>
            <p:nvPr/>
          </p:nvSpPr>
          <p:spPr>
            <a:xfrm flipH="1">
              <a:off x="45634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5"/>
            <p:cNvSpPr/>
            <p:nvPr/>
          </p:nvSpPr>
          <p:spPr>
            <a:xfrm flipH="1">
              <a:off x="122520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5"/>
            <p:cNvSpPr/>
            <p:nvPr/>
          </p:nvSpPr>
          <p:spPr>
            <a:xfrm flipH="1">
              <a:off x="31657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5"/>
            <p:cNvSpPr/>
            <p:nvPr/>
          </p:nvSpPr>
          <p:spPr>
            <a:xfrm flipH="1">
              <a:off x="462262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5"/>
            <p:cNvSpPr/>
            <p:nvPr/>
          </p:nvSpPr>
          <p:spPr>
            <a:xfrm flipH="1">
              <a:off x="4322400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5"/>
            <p:cNvSpPr/>
            <p:nvPr/>
          </p:nvSpPr>
          <p:spPr>
            <a:xfrm flipH="1">
              <a:off x="440912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5"/>
            <p:cNvSpPr/>
            <p:nvPr/>
          </p:nvSpPr>
          <p:spPr>
            <a:xfrm flipH="1">
              <a:off x="440912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5"/>
            <p:cNvSpPr/>
            <p:nvPr/>
          </p:nvSpPr>
          <p:spPr>
            <a:xfrm flipH="1">
              <a:off x="4128100" y="52675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801" y="567"/>
                  </a:moveTo>
                  <a:cubicBezTo>
                    <a:pt x="868" y="100"/>
                    <a:pt x="435" y="167"/>
                    <a:pt x="201" y="0"/>
                  </a:cubicBezTo>
                  <a:cubicBezTo>
                    <a:pt x="168" y="200"/>
                    <a:pt x="1" y="267"/>
                    <a:pt x="68" y="567"/>
                  </a:cubicBezTo>
                  <a:cubicBezTo>
                    <a:pt x="535" y="501"/>
                    <a:pt x="735" y="667"/>
                    <a:pt x="1102" y="734"/>
                  </a:cubicBezTo>
                  <a:cubicBezTo>
                    <a:pt x="1102" y="434"/>
                    <a:pt x="968" y="401"/>
                    <a:pt x="8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5"/>
            <p:cNvSpPr/>
            <p:nvPr/>
          </p:nvSpPr>
          <p:spPr>
            <a:xfrm flipH="1">
              <a:off x="4505025" y="5410150"/>
              <a:ext cx="18375" cy="17525"/>
            </a:xfrm>
            <a:custGeom>
              <a:rect b="b" l="l" r="r" t="t"/>
              <a:pathLst>
                <a:path extrusionOk="0" h="701" w="735">
                  <a:moveTo>
                    <a:pt x="734" y="0"/>
                  </a:moveTo>
                  <a:cubicBezTo>
                    <a:pt x="0" y="201"/>
                    <a:pt x="501" y="701"/>
                    <a:pt x="7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5"/>
            <p:cNvSpPr/>
            <p:nvPr/>
          </p:nvSpPr>
          <p:spPr>
            <a:xfrm flipH="1">
              <a:off x="3896275" y="5417650"/>
              <a:ext cx="20850" cy="29225"/>
            </a:xfrm>
            <a:custGeom>
              <a:rect b="b" l="l" r="r" t="t"/>
              <a:pathLst>
                <a:path extrusionOk="0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5"/>
            <p:cNvSpPr/>
            <p:nvPr/>
          </p:nvSpPr>
          <p:spPr>
            <a:xfrm flipH="1">
              <a:off x="3896275" y="5417650"/>
              <a:ext cx="20850" cy="29225"/>
            </a:xfrm>
            <a:custGeom>
              <a:rect b="b" l="l" r="r" t="t"/>
              <a:pathLst>
                <a:path extrusionOk="0" fill="none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7" name="Google Shape;5707;p25"/>
          <p:cNvSpPr/>
          <p:nvPr/>
        </p:nvSpPr>
        <p:spPr>
          <a:xfrm flipH="1">
            <a:off x="-87800" y="-39800"/>
            <a:ext cx="3592800" cy="3410050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8" name="Google Shape;5708;p25"/>
          <p:cNvSpPr/>
          <p:nvPr/>
        </p:nvSpPr>
        <p:spPr>
          <a:xfrm rot="10800000">
            <a:off x="-145000" y="-62212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9" name="Google Shape;5709;p25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710" name="Google Shape;5710;p25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705750" y="929000"/>
            <a:ext cx="3438250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_1">
    <p:spTree>
      <p:nvGrpSpPr>
        <p:cNvPr id="571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2" name="Google Shape;5712;p26"/>
          <p:cNvGrpSpPr/>
          <p:nvPr/>
        </p:nvGrpSpPr>
        <p:grpSpPr>
          <a:xfrm flipH="1" rot="10800000">
            <a:off x="24166" y="925165"/>
            <a:ext cx="4825007" cy="4184603"/>
            <a:chOff x="1187675" y="233950"/>
            <a:chExt cx="3820275" cy="3313225"/>
          </a:xfrm>
        </p:grpSpPr>
        <p:sp>
          <p:nvSpPr>
            <p:cNvPr id="5713" name="Google Shape;5713;p26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6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6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6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6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6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6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6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6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6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6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6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6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6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6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6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6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6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6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6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6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6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6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6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6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6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6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6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6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6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6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6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6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6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6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6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6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6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6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6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6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6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6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6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6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6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6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6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6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6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6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6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6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6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6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6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6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6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6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6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6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6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6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6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6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6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6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6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6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6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6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6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6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6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6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6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6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6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6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6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6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6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6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6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6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6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6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6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6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6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6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6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6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6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6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6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6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6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6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6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6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6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6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6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6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6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6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6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6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6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6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6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6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6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6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6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6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6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6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6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6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6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6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6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6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6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6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6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6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6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6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6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6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6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6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6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6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6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6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6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6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26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6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6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6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26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6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6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6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6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6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6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6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6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6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6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6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6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6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6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6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6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6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6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6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6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6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6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6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6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6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6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6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6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6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6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6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26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26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26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6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6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26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6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6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6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6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6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6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6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6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6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6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6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6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6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6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6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6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6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6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6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6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6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6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6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6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6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6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6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6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6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6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6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6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6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6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6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6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6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6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6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6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6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6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6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6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6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6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6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6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6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6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6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6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6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6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6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6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6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6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6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6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6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6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6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6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6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6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6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6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6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6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6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6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6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6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6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6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6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4" name="Google Shape;6024;p26"/>
          <p:cNvSpPr/>
          <p:nvPr/>
        </p:nvSpPr>
        <p:spPr>
          <a:xfrm>
            <a:off x="1914225" y="161266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5" name="Google Shape;6025;p26"/>
          <p:cNvSpPr/>
          <p:nvPr/>
        </p:nvSpPr>
        <p:spPr>
          <a:xfrm>
            <a:off x="6112875" y="1595838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6" name="Google Shape;6026;p26"/>
          <p:cNvSpPr/>
          <p:nvPr/>
        </p:nvSpPr>
        <p:spPr>
          <a:xfrm>
            <a:off x="4022600" y="1595838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7" name="Google Shape;6027;p26"/>
          <p:cNvSpPr/>
          <p:nvPr/>
        </p:nvSpPr>
        <p:spPr>
          <a:xfrm>
            <a:off x="5913300" y="-65825"/>
            <a:ext cx="3317592" cy="3148840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8" name="Google Shape;6028;p26"/>
          <p:cNvSpPr/>
          <p:nvPr/>
        </p:nvSpPr>
        <p:spPr>
          <a:xfrm>
            <a:off x="7072224" y="-47334"/>
            <a:ext cx="2078412" cy="2269279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9" name="Google Shape;6029;p26"/>
          <p:cNvPicPr preferRelativeResize="0"/>
          <p:nvPr/>
        </p:nvPicPr>
        <p:blipFill rotWithShape="1">
          <a:blip r:embed="rId2">
            <a:alphaModFix/>
          </a:blip>
          <a:srcRect b="33559" l="15526" r="3899" t="30808"/>
          <a:stretch/>
        </p:blipFill>
        <p:spPr>
          <a:xfrm rot="10800000">
            <a:off x="2874725" y="909025"/>
            <a:ext cx="6275450" cy="2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0" name="Google Shape;6030;p26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031" name="Google Shape;6031;p26"/>
          <p:cNvPicPr preferRelativeResize="0"/>
          <p:nvPr/>
        </p:nvPicPr>
        <p:blipFill rotWithShape="1">
          <a:blip r:embed="rId3">
            <a:alphaModFix/>
          </a:blip>
          <a:srcRect b="25863" l="8265" r="6439" t="28505"/>
          <a:stretch/>
        </p:blipFill>
        <p:spPr>
          <a:xfrm rot="10800000">
            <a:off x="0" y="3842000"/>
            <a:ext cx="7448575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_1_1_1_1_1">
    <p:spTree>
      <p:nvGrpSpPr>
        <p:cNvPr id="6032" name="Shape 6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3" name="Google Shape;6033;p27"/>
          <p:cNvSpPr/>
          <p:nvPr/>
        </p:nvSpPr>
        <p:spPr>
          <a:xfrm flipH="1" rot="10800000">
            <a:off x="-149300" y="3744796"/>
            <a:ext cx="4213284" cy="2194180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4" name="Google Shape;6034;p27"/>
          <p:cNvGrpSpPr/>
          <p:nvPr/>
        </p:nvGrpSpPr>
        <p:grpSpPr>
          <a:xfrm flipH="1" rot="10800000">
            <a:off x="3409147" y="248"/>
            <a:ext cx="5734723" cy="4457313"/>
            <a:chOff x="2225925" y="2207025"/>
            <a:chExt cx="4178000" cy="3247350"/>
          </a:xfrm>
        </p:grpSpPr>
        <p:sp>
          <p:nvSpPr>
            <p:cNvPr id="6035" name="Google Shape;6035;p27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7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7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7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7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7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7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7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7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7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7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7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7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7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7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7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7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7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7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7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7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7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7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7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7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7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7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7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7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7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7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7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7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7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7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7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7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7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7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7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7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7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7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7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7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7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7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7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7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7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7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7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7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7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7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7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7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7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7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7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7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7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7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7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7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7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7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7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7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7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7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7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7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7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7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7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7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7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7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7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7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7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7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7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7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7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7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7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7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7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7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7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7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7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7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7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7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7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7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7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7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7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7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7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7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7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7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7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7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7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7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7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7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7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7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7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7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7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7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7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7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7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7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7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7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7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7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7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7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7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7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7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7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7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7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7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7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7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7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7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7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7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7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7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7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7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7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7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7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7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7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7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7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7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7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7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7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7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7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7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7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7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7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7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7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7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7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7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7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7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7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7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7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7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7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7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7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7"/>
            <p:cNvSpPr/>
            <p:nvPr/>
          </p:nvSpPr>
          <p:spPr>
            <a:xfrm>
              <a:off x="6144550" y="492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7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7"/>
            <p:cNvSpPr/>
            <p:nvPr/>
          </p:nvSpPr>
          <p:spPr>
            <a:xfrm>
              <a:off x="6299675" y="4956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7"/>
            <p:cNvSpPr/>
            <p:nvPr/>
          </p:nvSpPr>
          <p:spPr>
            <a:xfrm>
              <a:off x="6341375" y="4952325"/>
              <a:ext cx="40875" cy="20025"/>
            </a:xfrm>
            <a:custGeom>
              <a:rect b="b" l="l" r="r" t="t"/>
              <a:pathLst>
                <a:path extrusionOk="0" h="801" w="1635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7"/>
            <p:cNvSpPr/>
            <p:nvPr/>
          </p:nvSpPr>
          <p:spPr>
            <a:xfrm>
              <a:off x="6380550" y="4948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7"/>
            <p:cNvSpPr/>
            <p:nvPr/>
          </p:nvSpPr>
          <p:spPr>
            <a:xfrm>
              <a:off x="6397250" y="4956500"/>
              <a:ext cx="5025" cy="6675"/>
            </a:xfrm>
            <a:custGeom>
              <a:rect b="b" l="l" r="r" t="t"/>
              <a:pathLst>
                <a:path extrusionOk="0" h="267" w="201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7"/>
            <p:cNvSpPr/>
            <p:nvPr/>
          </p:nvSpPr>
          <p:spPr>
            <a:xfrm>
              <a:off x="6299675" y="496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7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7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7"/>
            <p:cNvSpPr/>
            <p:nvPr/>
          </p:nvSpPr>
          <p:spPr>
            <a:xfrm>
              <a:off x="6307175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7"/>
            <p:cNvSpPr/>
            <p:nvPr/>
          </p:nvSpPr>
          <p:spPr>
            <a:xfrm>
              <a:off x="6365550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7"/>
            <p:cNvSpPr/>
            <p:nvPr/>
          </p:nvSpPr>
          <p:spPr>
            <a:xfrm>
              <a:off x="6347200" y="49706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7"/>
            <p:cNvSpPr/>
            <p:nvPr/>
          </p:nvSpPr>
          <p:spPr>
            <a:xfrm>
              <a:off x="6236300" y="49840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7"/>
            <p:cNvSpPr/>
            <p:nvPr/>
          </p:nvSpPr>
          <p:spPr>
            <a:xfrm>
              <a:off x="6184600" y="49948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7"/>
            <p:cNvSpPr/>
            <p:nvPr/>
          </p:nvSpPr>
          <p:spPr>
            <a:xfrm>
              <a:off x="6039475" y="49965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7"/>
            <p:cNvSpPr/>
            <p:nvPr/>
          </p:nvSpPr>
          <p:spPr>
            <a:xfrm>
              <a:off x="6398075" y="49965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7"/>
            <p:cNvSpPr/>
            <p:nvPr/>
          </p:nvSpPr>
          <p:spPr>
            <a:xfrm>
              <a:off x="6207950" y="50107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7"/>
            <p:cNvSpPr/>
            <p:nvPr/>
          </p:nvSpPr>
          <p:spPr>
            <a:xfrm>
              <a:off x="6354700" y="5010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7"/>
            <p:cNvSpPr/>
            <p:nvPr/>
          </p:nvSpPr>
          <p:spPr>
            <a:xfrm>
              <a:off x="6127875" y="5011525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7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7"/>
            <p:cNvSpPr/>
            <p:nvPr/>
          </p:nvSpPr>
          <p:spPr>
            <a:xfrm>
              <a:off x="6298000" y="5032375"/>
              <a:ext cx="35050" cy="33375"/>
            </a:xfrm>
            <a:custGeom>
              <a:rect b="b" l="l" r="r" t="t"/>
              <a:pathLst>
                <a:path extrusionOk="0" h="1335" w="1402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7"/>
            <p:cNvSpPr/>
            <p:nvPr/>
          </p:nvSpPr>
          <p:spPr>
            <a:xfrm>
              <a:off x="6150400" y="502905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7"/>
            <p:cNvSpPr/>
            <p:nvPr/>
          </p:nvSpPr>
          <p:spPr>
            <a:xfrm>
              <a:off x="6157075" y="5054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7"/>
            <p:cNvSpPr/>
            <p:nvPr/>
          </p:nvSpPr>
          <p:spPr>
            <a:xfrm>
              <a:off x="6293000" y="50549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7"/>
            <p:cNvSpPr/>
            <p:nvPr/>
          </p:nvSpPr>
          <p:spPr>
            <a:xfrm>
              <a:off x="6383075" y="5056550"/>
              <a:ext cx="20850" cy="9200"/>
            </a:xfrm>
            <a:custGeom>
              <a:rect b="b" l="l" r="r" t="t"/>
              <a:pathLst>
                <a:path extrusionOk="0" h="368" w="834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7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7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7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7"/>
            <p:cNvSpPr/>
            <p:nvPr/>
          </p:nvSpPr>
          <p:spPr>
            <a:xfrm>
              <a:off x="6318025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7"/>
            <p:cNvSpPr/>
            <p:nvPr/>
          </p:nvSpPr>
          <p:spPr>
            <a:xfrm>
              <a:off x="6257975" y="50665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7"/>
            <p:cNvSpPr/>
            <p:nvPr/>
          </p:nvSpPr>
          <p:spPr>
            <a:xfrm>
              <a:off x="6376400" y="50699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7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7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fill="none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7"/>
            <p:cNvSpPr/>
            <p:nvPr/>
          </p:nvSpPr>
          <p:spPr>
            <a:xfrm>
              <a:off x="6359725" y="5092425"/>
              <a:ext cx="0" cy="850"/>
            </a:xfrm>
            <a:custGeom>
              <a:rect b="b" l="l" r="r" t="t"/>
              <a:pathLst>
                <a:path extrusionOk="0" h="34" w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7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7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fill="none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7"/>
            <p:cNvSpPr/>
            <p:nvPr/>
          </p:nvSpPr>
          <p:spPr>
            <a:xfrm>
              <a:off x="6359725" y="5089075"/>
              <a:ext cx="850" cy="3375"/>
            </a:xfrm>
            <a:custGeom>
              <a:rect b="b" l="l" r="r" t="t"/>
              <a:pathLst>
                <a:path extrusionOk="0" h="135" w="34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7"/>
            <p:cNvSpPr/>
            <p:nvPr/>
          </p:nvSpPr>
          <p:spPr>
            <a:xfrm>
              <a:off x="6306350" y="5078250"/>
              <a:ext cx="13350" cy="13350"/>
            </a:xfrm>
            <a:custGeom>
              <a:rect b="b" l="l" r="r" t="t"/>
              <a:pathLst>
                <a:path extrusionOk="0" h="534" w="534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7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7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fill="none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7"/>
            <p:cNvSpPr/>
            <p:nvPr/>
          </p:nvSpPr>
          <p:spPr>
            <a:xfrm>
              <a:off x="6246300" y="5095750"/>
              <a:ext cx="22550" cy="27550"/>
            </a:xfrm>
            <a:custGeom>
              <a:rect b="b" l="l" r="r" t="t"/>
              <a:pathLst>
                <a:path extrusionOk="0" h="1102" w="902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7"/>
            <p:cNvSpPr/>
            <p:nvPr/>
          </p:nvSpPr>
          <p:spPr>
            <a:xfrm>
              <a:off x="6373900" y="5101600"/>
              <a:ext cx="17525" cy="13350"/>
            </a:xfrm>
            <a:custGeom>
              <a:rect b="b" l="l" r="r" t="t"/>
              <a:pathLst>
                <a:path extrusionOk="0" h="534" w="701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7"/>
            <p:cNvSpPr/>
            <p:nvPr/>
          </p:nvSpPr>
          <p:spPr>
            <a:xfrm>
              <a:off x="37778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7"/>
            <p:cNvSpPr/>
            <p:nvPr/>
          </p:nvSpPr>
          <p:spPr>
            <a:xfrm>
              <a:off x="5261425" y="5115775"/>
              <a:ext cx="27550" cy="52550"/>
            </a:xfrm>
            <a:custGeom>
              <a:rect b="b" l="l" r="r" t="t"/>
              <a:pathLst>
                <a:path extrusionOk="0" h="2102" w="1102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7"/>
            <p:cNvSpPr/>
            <p:nvPr/>
          </p:nvSpPr>
          <p:spPr>
            <a:xfrm>
              <a:off x="3762850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7"/>
            <p:cNvSpPr/>
            <p:nvPr/>
          </p:nvSpPr>
          <p:spPr>
            <a:xfrm>
              <a:off x="6192100" y="5120775"/>
              <a:ext cx="20025" cy="20875"/>
            </a:xfrm>
            <a:custGeom>
              <a:rect b="b" l="l" r="r" t="t"/>
              <a:pathLst>
                <a:path extrusionOk="0" h="835" w="801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7"/>
            <p:cNvSpPr/>
            <p:nvPr/>
          </p:nvSpPr>
          <p:spPr>
            <a:xfrm>
              <a:off x="6380550" y="51174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7"/>
            <p:cNvSpPr/>
            <p:nvPr/>
          </p:nvSpPr>
          <p:spPr>
            <a:xfrm>
              <a:off x="363860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7"/>
            <p:cNvSpPr/>
            <p:nvPr/>
          </p:nvSpPr>
          <p:spPr>
            <a:xfrm>
              <a:off x="2225925" y="51357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7"/>
            <p:cNvSpPr/>
            <p:nvPr/>
          </p:nvSpPr>
          <p:spPr>
            <a:xfrm>
              <a:off x="6256300" y="5153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7"/>
            <p:cNvSpPr/>
            <p:nvPr/>
          </p:nvSpPr>
          <p:spPr>
            <a:xfrm>
              <a:off x="6258800" y="5137450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7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7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fill="none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7"/>
            <p:cNvSpPr/>
            <p:nvPr/>
          </p:nvSpPr>
          <p:spPr>
            <a:xfrm>
              <a:off x="6178750" y="51466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7"/>
            <p:cNvSpPr/>
            <p:nvPr/>
          </p:nvSpPr>
          <p:spPr>
            <a:xfrm>
              <a:off x="6376400" y="5146625"/>
              <a:ext cx="15850" cy="14200"/>
            </a:xfrm>
            <a:custGeom>
              <a:rect b="b" l="l" r="r" t="t"/>
              <a:pathLst>
                <a:path extrusionOk="0" h="568" w="634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7"/>
            <p:cNvSpPr/>
            <p:nvPr/>
          </p:nvSpPr>
          <p:spPr>
            <a:xfrm>
              <a:off x="6318025" y="51499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7"/>
            <p:cNvSpPr/>
            <p:nvPr/>
          </p:nvSpPr>
          <p:spPr>
            <a:xfrm>
              <a:off x="5698400" y="5160800"/>
              <a:ext cx="20050" cy="29225"/>
            </a:xfrm>
            <a:custGeom>
              <a:rect b="b" l="l" r="r" t="t"/>
              <a:pathLst>
                <a:path extrusionOk="0" h="1169" w="802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7"/>
            <p:cNvSpPr/>
            <p:nvPr/>
          </p:nvSpPr>
          <p:spPr>
            <a:xfrm>
              <a:off x="6278000" y="5164150"/>
              <a:ext cx="21700" cy="13350"/>
            </a:xfrm>
            <a:custGeom>
              <a:rect b="b" l="l" r="r" t="t"/>
              <a:pathLst>
                <a:path extrusionOk="0" h="534" w="868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7"/>
            <p:cNvSpPr/>
            <p:nvPr/>
          </p:nvSpPr>
          <p:spPr>
            <a:xfrm>
              <a:off x="5092150" y="51599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7"/>
            <p:cNvSpPr/>
            <p:nvPr/>
          </p:nvSpPr>
          <p:spPr>
            <a:xfrm>
              <a:off x="39696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7"/>
            <p:cNvSpPr/>
            <p:nvPr/>
          </p:nvSpPr>
          <p:spPr>
            <a:xfrm>
              <a:off x="6212100" y="5174150"/>
              <a:ext cx="18375" cy="12525"/>
            </a:xfrm>
            <a:custGeom>
              <a:rect b="b" l="l" r="r" t="t"/>
              <a:pathLst>
                <a:path extrusionOk="0" h="501" w="735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7"/>
            <p:cNvSpPr/>
            <p:nvPr/>
          </p:nvSpPr>
          <p:spPr>
            <a:xfrm>
              <a:off x="6379725" y="5184975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7"/>
            <p:cNvSpPr/>
            <p:nvPr/>
          </p:nvSpPr>
          <p:spPr>
            <a:xfrm>
              <a:off x="6379725" y="5169975"/>
              <a:ext cx="1700" cy="15025"/>
            </a:xfrm>
            <a:custGeom>
              <a:rect b="b" l="l" r="r" t="t"/>
              <a:pathLst>
                <a:path extrusionOk="0" h="601" w="68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7"/>
            <p:cNvSpPr/>
            <p:nvPr/>
          </p:nvSpPr>
          <p:spPr>
            <a:xfrm>
              <a:off x="6330525" y="5174150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7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7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fill="none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7"/>
            <p:cNvSpPr/>
            <p:nvPr/>
          </p:nvSpPr>
          <p:spPr>
            <a:xfrm>
              <a:off x="6032825" y="51758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7"/>
            <p:cNvSpPr/>
            <p:nvPr/>
          </p:nvSpPr>
          <p:spPr>
            <a:xfrm>
              <a:off x="2475275" y="5186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7"/>
            <p:cNvSpPr/>
            <p:nvPr/>
          </p:nvSpPr>
          <p:spPr>
            <a:xfrm>
              <a:off x="6334700" y="5197500"/>
              <a:ext cx="16700" cy="20025"/>
            </a:xfrm>
            <a:custGeom>
              <a:rect b="b" l="l" r="r" t="t"/>
              <a:pathLst>
                <a:path extrusionOk="0" h="801" w="668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7"/>
            <p:cNvSpPr/>
            <p:nvPr/>
          </p:nvSpPr>
          <p:spPr>
            <a:xfrm>
              <a:off x="6228775" y="51958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7"/>
            <p:cNvSpPr/>
            <p:nvPr/>
          </p:nvSpPr>
          <p:spPr>
            <a:xfrm>
              <a:off x="6354700" y="51975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7"/>
            <p:cNvSpPr/>
            <p:nvPr/>
          </p:nvSpPr>
          <p:spPr>
            <a:xfrm>
              <a:off x="6307175" y="52083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7"/>
            <p:cNvSpPr/>
            <p:nvPr/>
          </p:nvSpPr>
          <p:spPr>
            <a:xfrm>
              <a:off x="5688400" y="5207500"/>
              <a:ext cx="24200" cy="31725"/>
            </a:xfrm>
            <a:custGeom>
              <a:rect b="b" l="l" r="r" t="t"/>
              <a:pathLst>
                <a:path extrusionOk="0" h="1269" w="968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7"/>
            <p:cNvSpPr/>
            <p:nvPr/>
          </p:nvSpPr>
          <p:spPr>
            <a:xfrm>
              <a:off x="5795150" y="52116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7"/>
            <p:cNvSpPr/>
            <p:nvPr/>
          </p:nvSpPr>
          <p:spPr>
            <a:xfrm>
              <a:off x="6360550" y="5208325"/>
              <a:ext cx="23375" cy="15050"/>
            </a:xfrm>
            <a:custGeom>
              <a:rect b="b" l="l" r="r" t="t"/>
              <a:pathLst>
                <a:path extrusionOk="0" h="602" w="935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7"/>
            <p:cNvSpPr/>
            <p:nvPr/>
          </p:nvSpPr>
          <p:spPr>
            <a:xfrm>
              <a:off x="6112875" y="52066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7"/>
            <p:cNvSpPr/>
            <p:nvPr/>
          </p:nvSpPr>
          <p:spPr>
            <a:xfrm>
              <a:off x="6325525" y="52050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7"/>
            <p:cNvSpPr/>
            <p:nvPr/>
          </p:nvSpPr>
          <p:spPr>
            <a:xfrm>
              <a:off x="6362225" y="5218350"/>
              <a:ext cx="29200" cy="12525"/>
            </a:xfrm>
            <a:custGeom>
              <a:rect b="b" l="l" r="r" t="t"/>
              <a:pathLst>
                <a:path extrusionOk="0" h="501" w="1168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7"/>
            <p:cNvSpPr/>
            <p:nvPr/>
          </p:nvSpPr>
          <p:spPr>
            <a:xfrm>
              <a:off x="5505775" y="5225850"/>
              <a:ext cx="15025" cy="16700"/>
            </a:xfrm>
            <a:custGeom>
              <a:rect b="b" l="l" r="r" t="t"/>
              <a:pathLst>
                <a:path extrusionOk="0" h="668" w="601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7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7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fill="none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7"/>
            <p:cNvSpPr/>
            <p:nvPr/>
          </p:nvSpPr>
          <p:spPr>
            <a:xfrm>
              <a:off x="6205425" y="5228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7"/>
            <p:cNvSpPr/>
            <p:nvPr/>
          </p:nvSpPr>
          <p:spPr>
            <a:xfrm>
              <a:off x="6204600" y="52283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7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7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fill="none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7"/>
            <p:cNvSpPr/>
            <p:nvPr/>
          </p:nvSpPr>
          <p:spPr>
            <a:xfrm>
              <a:off x="26704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7"/>
            <p:cNvSpPr/>
            <p:nvPr/>
          </p:nvSpPr>
          <p:spPr>
            <a:xfrm>
              <a:off x="6256300" y="52350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7"/>
            <p:cNvSpPr/>
            <p:nvPr/>
          </p:nvSpPr>
          <p:spPr>
            <a:xfrm>
              <a:off x="6398075" y="52450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7"/>
            <p:cNvSpPr/>
            <p:nvPr/>
          </p:nvSpPr>
          <p:spPr>
            <a:xfrm>
              <a:off x="4013025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7"/>
            <p:cNvSpPr/>
            <p:nvPr/>
          </p:nvSpPr>
          <p:spPr>
            <a:xfrm>
              <a:off x="6178750" y="5255875"/>
              <a:ext cx="11700" cy="18375"/>
            </a:xfrm>
            <a:custGeom>
              <a:rect b="b" l="l" r="r" t="t"/>
              <a:pathLst>
                <a:path extrusionOk="0" h="735" w="468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7"/>
            <p:cNvSpPr/>
            <p:nvPr/>
          </p:nvSpPr>
          <p:spPr>
            <a:xfrm>
              <a:off x="6296325" y="5261700"/>
              <a:ext cx="18375" cy="13375"/>
            </a:xfrm>
            <a:custGeom>
              <a:rect b="b" l="l" r="r" t="t"/>
              <a:pathLst>
                <a:path extrusionOk="0" h="535" w="735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7"/>
            <p:cNvSpPr/>
            <p:nvPr/>
          </p:nvSpPr>
          <p:spPr>
            <a:xfrm>
              <a:off x="34801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7"/>
            <p:cNvSpPr/>
            <p:nvPr/>
          </p:nvSpPr>
          <p:spPr>
            <a:xfrm>
              <a:off x="6190425" y="5266700"/>
              <a:ext cx="19200" cy="15875"/>
            </a:xfrm>
            <a:custGeom>
              <a:rect b="b" l="l" r="r" t="t"/>
              <a:pathLst>
                <a:path extrusionOk="0" h="635" w="768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7"/>
            <p:cNvSpPr/>
            <p:nvPr/>
          </p:nvSpPr>
          <p:spPr>
            <a:xfrm>
              <a:off x="6296325" y="52642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7"/>
            <p:cNvSpPr/>
            <p:nvPr/>
          </p:nvSpPr>
          <p:spPr>
            <a:xfrm>
              <a:off x="6390575" y="5271725"/>
              <a:ext cx="11700" cy="10025"/>
            </a:xfrm>
            <a:custGeom>
              <a:rect b="b" l="l" r="r" t="t"/>
              <a:pathLst>
                <a:path extrusionOk="0" h="401" w="468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7"/>
            <p:cNvSpPr/>
            <p:nvPr/>
          </p:nvSpPr>
          <p:spPr>
            <a:xfrm>
              <a:off x="6121200" y="5270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7"/>
            <p:cNvSpPr/>
            <p:nvPr/>
          </p:nvSpPr>
          <p:spPr>
            <a:xfrm>
              <a:off x="3696150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7"/>
            <p:cNvSpPr/>
            <p:nvPr/>
          </p:nvSpPr>
          <p:spPr>
            <a:xfrm>
              <a:off x="6219625" y="527422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7"/>
            <p:cNvSpPr/>
            <p:nvPr/>
          </p:nvSpPr>
          <p:spPr>
            <a:xfrm>
              <a:off x="4864475" y="5300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7"/>
            <p:cNvSpPr/>
            <p:nvPr/>
          </p:nvSpPr>
          <p:spPr>
            <a:xfrm>
              <a:off x="5409025" y="5290900"/>
              <a:ext cx="96775" cy="98425"/>
            </a:xfrm>
            <a:custGeom>
              <a:rect b="b" l="l" r="r" t="t"/>
              <a:pathLst>
                <a:path extrusionOk="0" h="3937" w="3871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7"/>
            <p:cNvSpPr/>
            <p:nvPr/>
          </p:nvSpPr>
          <p:spPr>
            <a:xfrm>
              <a:off x="6285500" y="5296725"/>
              <a:ext cx="6700" cy="7550"/>
            </a:xfrm>
            <a:custGeom>
              <a:rect b="b" l="l" r="r" t="t"/>
              <a:pathLst>
                <a:path extrusionOk="0" h="302" w="268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7"/>
            <p:cNvSpPr/>
            <p:nvPr/>
          </p:nvSpPr>
          <p:spPr>
            <a:xfrm>
              <a:off x="6072850" y="529422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7"/>
            <p:cNvSpPr/>
            <p:nvPr/>
          </p:nvSpPr>
          <p:spPr>
            <a:xfrm>
              <a:off x="5117150" y="5299225"/>
              <a:ext cx="54250" cy="89275"/>
            </a:xfrm>
            <a:custGeom>
              <a:rect b="b" l="l" r="r" t="t"/>
              <a:pathLst>
                <a:path extrusionOk="0" h="3571" w="217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7"/>
            <p:cNvSpPr/>
            <p:nvPr/>
          </p:nvSpPr>
          <p:spPr>
            <a:xfrm>
              <a:off x="32508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7"/>
            <p:cNvSpPr/>
            <p:nvPr/>
          </p:nvSpPr>
          <p:spPr>
            <a:xfrm>
              <a:off x="3082375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7"/>
            <p:cNvSpPr/>
            <p:nvPr/>
          </p:nvSpPr>
          <p:spPr>
            <a:xfrm>
              <a:off x="6111200" y="531842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7"/>
            <p:cNvSpPr/>
            <p:nvPr/>
          </p:nvSpPr>
          <p:spPr>
            <a:xfrm>
              <a:off x="5589150" y="5321750"/>
              <a:ext cx="19225" cy="19200"/>
            </a:xfrm>
            <a:custGeom>
              <a:rect b="b" l="l" r="r" t="t"/>
              <a:pathLst>
                <a:path extrusionOk="0" h="768" w="769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7"/>
            <p:cNvSpPr/>
            <p:nvPr/>
          </p:nvSpPr>
          <p:spPr>
            <a:xfrm>
              <a:off x="6105375" y="532925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7"/>
            <p:cNvSpPr/>
            <p:nvPr/>
          </p:nvSpPr>
          <p:spPr>
            <a:xfrm>
              <a:off x="6296325" y="5325925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7"/>
            <p:cNvSpPr/>
            <p:nvPr/>
          </p:nvSpPr>
          <p:spPr>
            <a:xfrm>
              <a:off x="6310500" y="53259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7"/>
            <p:cNvSpPr/>
            <p:nvPr/>
          </p:nvSpPr>
          <p:spPr>
            <a:xfrm>
              <a:off x="5205550" y="5344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7"/>
            <p:cNvSpPr/>
            <p:nvPr/>
          </p:nvSpPr>
          <p:spPr>
            <a:xfrm>
              <a:off x="292475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7"/>
            <p:cNvSpPr/>
            <p:nvPr/>
          </p:nvSpPr>
          <p:spPr>
            <a:xfrm>
              <a:off x="6051150" y="53401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7"/>
            <p:cNvSpPr/>
            <p:nvPr/>
          </p:nvSpPr>
          <p:spPr>
            <a:xfrm>
              <a:off x="5087975" y="5344275"/>
              <a:ext cx="39225" cy="40050"/>
            </a:xfrm>
            <a:custGeom>
              <a:rect b="b" l="l" r="r" t="t"/>
              <a:pathLst>
                <a:path extrusionOk="0" h="1602" w="1569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7"/>
            <p:cNvSpPr/>
            <p:nvPr/>
          </p:nvSpPr>
          <p:spPr>
            <a:xfrm>
              <a:off x="6003625" y="53442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7"/>
            <p:cNvSpPr/>
            <p:nvPr/>
          </p:nvSpPr>
          <p:spPr>
            <a:xfrm>
              <a:off x="29139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7"/>
            <p:cNvSpPr/>
            <p:nvPr/>
          </p:nvSpPr>
          <p:spPr>
            <a:xfrm>
              <a:off x="34818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7"/>
            <p:cNvSpPr/>
            <p:nvPr/>
          </p:nvSpPr>
          <p:spPr>
            <a:xfrm>
              <a:off x="6200425" y="5358450"/>
              <a:ext cx="20050" cy="20875"/>
            </a:xfrm>
            <a:custGeom>
              <a:rect b="b" l="l" r="r" t="t"/>
              <a:pathLst>
                <a:path extrusionOk="0" h="835" w="802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7"/>
            <p:cNvSpPr/>
            <p:nvPr/>
          </p:nvSpPr>
          <p:spPr>
            <a:xfrm>
              <a:off x="6303850" y="5351775"/>
              <a:ext cx="8350" cy="26700"/>
            </a:xfrm>
            <a:custGeom>
              <a:rect b="b" l="l" r="r" t="t"/>
              <a:pathLst>
                <a:path extrusionOk="0" h="1068" w="334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7"/>
            <p:cNvSpPr/>
            <p:nvPr/>
          </p:nvSpPr>
          <p:spPr>
            <a:xfrm>
              <a:off x="5505775" y="53626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7"/>
            <p:cNvSpPr/>
            <p:nvPr/>
          </p:nvSpPr>
          <p:spPr>
            <a:xfrm>
              <a:off x="6029475" y="53734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7"/>
            <p:cNvSpPr/>
            <p:nvPr/>
          </p:nvSpPr>
          <p:spPr>
            <a:xfrm>
              <a:off x="6055325" y="53626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7"/>
            <p:cNvSpPr/>
            <p:nvPr/>
          </p:nvSpPr>
          <p:spPr>
            <a:xfrm>
              <a:off x="6021150" y="53843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7"/>
            <p:cNvSpPr/>
            <p:nvPr/>
          </p:nvSpPr>
          <p:spPr>
            <a:xfrm>
              <a:off x="6031150" y="5383475"/>
              <a:ext cx="23375" cy="15850"/>
            </a:xfrm>
            <a:custGeom>
              <a:rect b="b" l="l" r="r" t="t"/>
              <a:pathLst>
                <a:path extrusionOk="0" h="634" w="935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7"/>
            <p:cNvSpPr/>
            <p:nvPr/>
          </p:nvSpPr>
          <p:spPr>
            <a:xfrm>
              <a:off x="5243925" y="5390975"/>
              <a:ext cx="20025" cy="19200"/>
            </a:xfrm>
            <a:custGeom>
              <a:rect b="b" l="l" r="r" t="t"/>
              <a:pathLst>
                <a:path extrusionOk="0" h="768" w="801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7"/>
            <p:cNvSpPr/>
            <p:nvPr/>
          </p:nvSpPr>
          <p:spPr>
            <a:xfrm>
              <a:off x="6069500" y="53918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7"/>
            <p:cNvSpPr/>
            <p:nvPr/>
          </p:nvSpPr>
          <p:spPr>
            <a:xfrm>
              <a:off x="6102025" y="5399300"/>
              <a:ext cx="10875" cy="15875"/>
            </a:xfrm>
            <a:custGeom>
              <a:rect b="b" l="l" r="r" t="t"/>
              <a:pathLst>
                <a:path extrusionOk="0" h="635" w="435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7"/>
            <p:cNvSpPr/>
            <p:nvPr/>
          </p:nvSpPr>
          <p:spPr>
            <a:xfrm>
              <a:off x="5037100" y="5405975"/>
              <a:ext cx="33375" cy="44225"/>
            </a:xfrm>
            <a:custGeom>
              <a:rect b="b" l="l" r="r" t="t"/>
              <a:pathLst>
                <a:path extrusionOk="0" h="1769" w="1335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7"/>
            <p:cNvSpPr/>
            <p:nvPr/>
          </p:nvSpPr>
          <p:spPr>
            <a:xfrm>
              <a:off x="5538300" y="54134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7"/>
            <p:cNvSpPr/>
            <p:nvPr/>
          </p:nvSpPr>
          <p:spPr>
            <a:xfrm>
              <a:off x="6069500" y="54159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7"/>
            <p:cNvSpPr/>
            <p:nvPr/>
          </p:nvSpPr>
          <p:spPr>
            <a:xfrm>
              <a:off x="4882825" y="5421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7"/>
            <p:cNvSpPr/>
            <p:nvPr/>
          </p:nvSpPr>
          <p:spPr>
            <a:xfrm>
              <a:off x="5718425" y="5408475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7"/>
            <p:cNvSpPr/>
            <p:nvPr/>
          </p:nvSpPr>
          <p:spPr>
            <a:xfrm>
              <a:off x="6014475" y="54134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7"/>
            <p:cNvSpPr/>
            <p:nvPr/>
          </p:nvSpPr>
          <p:spPr>
            <a:xfrm>
              <a:off x="6098700" y="5415975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7"/>
            <p:cNvSpPr/>
            <p:nvPr/>
          </p:nvSpPr>
          <p:spPr>
            <a:xfrm>
              <a:off x="6047000" y="5424325"/>
              <a:ext cx="19200" cy="21700"/>
            </a:xfrm>
            <a:custGeom>
              <a:rect b="b" l="l" r="r" t="t"/>
              <a:pathLst>
                <a:path extrusionOk="0" h="868" w="768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7"/>
            <p:cNvSpPr/>
            <p:nvPr/>
          </p:nvSpPr>
          <p:spPr>
            <a:xfrm>
              <a:off x="5422375" y="5425150"/>
              <a:ext cx="17550" cy="22550"/>
            </a:xfrm>
            <a:custGeom>
              <a:rect b="b" l="l" r="r" t="t"/>
              <a:pathLst>
                <a:path extrusionOk="0" h="902" w="702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7"/>
            <p:cNvSpPr/>
            <p:nvPr/>
          </p:nvSpPr>
          <p:spPr>
            <a:xfrm>
              <a:off x="4688525" y="5427650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7"/>
            <p:cNvSpPr/>
            <p:nvPr/>
          </p:nvSpPr>
          <p:spPr>
            <a:xfrm>
              <a:off x="6128725" y="54343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7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7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fill="none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7"/>
            <p:cNvSpPr/>
            <p:nvPr/>
          </p:nvSpPr>
          <p:spPr>
            <a:xfrm>
              <a:off x="6113700" y="5440175"/>
              <a:ext cx="11700" cy="10850"/>
            </a:xfrm>
            <a:custGeom>
              <a:rect b="b" l="l" r="r" t="t"/>
              <a:pathLst>
                <a:path extrusionOk="0" h="434" w="468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7"/>
            <p:cNvSpPr/>
            <p:nvPr/>
          </p:nvSpPr>
          <p:spPr>
            <a:xfrm>
              <a:off x="6373050" y="5180825"/>
              <a:ext cx="29225" cy="27525"/>
            </a:xfrm>
            <a:custGeom>
              <a:rect b="b" l="l" r="r" t="t"/>
              <a:pathLst>
                <a:path extrusionOk="0" h="1101" w="1169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7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7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fill="none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7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7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fill="none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7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7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fill="none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7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7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7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7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7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7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7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7"/>
            <p:cNvSpPr/>
            <p:nvPr/>
          </p:nvSpPr>
          <p:spPr>
            <a:xfrm>
              <a:off x="6311350" y="4950650"/>
              <a:ext cx="35875" cy="45050"/>
            </a:xfrm>
            <a:custGeom>
              <a:rect b="b" l="l" r="r" t="t"/>
              <a:pathLst>
                <a:path extrusionOk="0" h="1802" w="1435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7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7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7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7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7"/>
            <p:cNvSpPr/>
            <p:nvPr/>
          </p:nvSpPr>
          <p:spPr>
            <a:xfrm>
              <a:off x="6356375" y="50657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7"/>
            <p:cNvSpPr/>
            <p:nvPr/>
          </p:nvSpPr>
          <p:spPr>
            <a:xfrm>
              <a:off x="6350550" y="5070750"/>
              <a:ext cx="2525" cy="3350"/>
            </a:xfrm>
            <a:custGeom>
              <a:rect b="b" l="l" r="r" t="t"/>
              <a:pathLst>
                <a:path extrusionOk="0" h="134" w="101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7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7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fill="none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7"/>
            <p:cNvSpPr/>
            <p:nvPr/>
          </p:nvSpPr>
          <p:spPr>
            <a:xfrm>
              <a:off x="6343875" y="5113275"/>
              <a:ext cx="21700" cy="41725"/>
            </a:xfrm>
            <a:custGeom>
              <a:rect b="b" l="l" r="r" t="t"/>
              <a:pathLst>
                <a:path extrusionOk="0" h="1669" w="868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7"/>
            <p:cNvSpPr/>
            <p:nvPr/>
          </p:nvSpPr>
          <p:spPr>
            <a:xfrm>
              <a:off x="6341375" y="5146625"/>
              <a:ext cx="34200" cy="16700"/>
            </a:xfrm>
            <a:custGeom>
              <a:rect b="b" l="l" r="r" t="t"/>
              <a:pathLst>
                <a:path extrusionOk="0" h="668" w="1368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7"/>
            <p:cNvSpPr/>
            <p:nvPr/>
          </p:nvSpPr>
          <p:spPr>
            <a:xfrm>
              <a:off x="6347200" y="5230850"/>
              <a:ext cx="47550" cy="18375"/>
            </a:xfrm>
            <a:custGeom>
              <a:rect b="b" l="l" r="r" t="t"/>
              <a:pathLst>
                <a:path extrusionOk="0" h="735" w="1902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7"/>
            <p:cNvSpPr/>
            <p:nvPr/>
          </p:nvSpPr>
          <p:spPr>
            <a:xfrm>
              <a:off x="6234625" y="5251700"/>
              <a:ext cx="57575" cy="45050"/>
            </a:xfrm>
            <a:custGeom>
              <a:rect b="b" l="l" r="r" t="t"/>
              <a:pathLst>
                <a:path extrusionOk="0" h="1802" w="2303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7"/>
            <p:cNvSpPr/>
            <p:nvPr/>
          </p:nvSpPr>
          <p:spPr>
            <a:xfrm>
              <a:off x="6252975" y="53042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7"/>
            <p:cNvSpPr/>
            <p:nvPr/>
          </p:nvSpPr>
          <p:spPr>
            <a:xfrm>
              <a:off x="6244625" y="5297575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7"/>
            <p:cNvSpPr/>
            <p:nvPr/>
          </p:nvSpPr>
          <p:spPr>
            <a:xfrm>
              <a:off x="6256300" y="53000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7"/>
            <p:cNvSpPr/>
            <p:nvPr/>
          </p:nvSpPr>
          <p:spPr>
            <a:xfrm>
              <a:off x="6226275" y="5309250"/>
              <a:ext cx="23375" cy="35050"/>
            </a:xfrm>
            <a:custGeom>
              <a:rect b="b" l="l" r="r" t="t"/>
              <a:pathLst>
                <a:path extrusionOk="0" h="1402" w="935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7"/>
            <p:cNvSpPr/>
            <p:nvPr/>
          </p:nvSpPr>
          <p:spPr>
            <a:xfrm>
              <a:off x="6047825" y="5312575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7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7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fill="none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7"/>
            <p:cNvSpPr/>
            <p:nvPr/>
          </p:nvSpPr>
          <p:spPr>
            <a:xfrm>
              <a:off x="5926075" y="5346775"/>
              <a:ext cx="36700" cy="23375"/>
            </a:xfrm>
            <a:custGeom>
              <a:rect b="b" l="l" r="r" t="t"/>
              <a:pathLst>
                <a:path extrusionOk="0" h="935" w="1468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7"/>
            <p:cNvSpPr/>
            <p:nvPr/>
          </p:nvSpPr>
          <p:spPr>
            <a:xfrm>
              <a:off x="5977775" y="5361775"/>
              <a:ext cx="47550" cy="40900"/>
            </a:xfrm>
            <a:custGeom>
              <a:rect b="b" l="l" r="r" t="t"/>
              <a:pathLst>
                <a:path extrusionOk="0" h="1636" w="1902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7"/>
            <p:cNvSpPr/>
            <p:nvPr/>
          </p:nvSpPr>
          <p:spPr>
            <a:xfrm>
              <a:off x="5128000" y="5385975"/>
              <a:ext cx="30875" cy="43375"/>
            </a:xfrm>
            <a:custGeom>
              <a:rect b="b" l="l" r="r" t="t"/>
              <a:pathLst>
                <a:path extrusionOk="0" h="1735" w="1235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4" name="Google Shape;6414;p27"/>
          <p:cNvSpPr/>
          <p:nvPr/>
        </p:nvSpPr>
        <p:spPr>
          <a:xfrm rot="10800000">
            <a:off x="-61231" y="2247206"/>
            <a:ext cx="2755460" cy="3008502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5" name="Google Shape;6415;p27"/>
          <p:cNvPicPr preferRelativeResize="0"/>
          <p:nvPr/>
        </p:nvPicPr>
        <p:blipFill rotWithShape="1">
          <a:blip r:embed="rId2">
            <a:alphaModFix/>
          </a:blip>
          <a:srcRect b="32202" l="10564" r="3472" t="38206"/>
          <a:stretch/>
        </p:blipFill>
        <p:spPr>
          <a:xfrm rot="10800000">
            <a:off x="2938100" y="903000"/>
            <a:ext cx="62059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6" name="Google Shape;6416;p27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_1_1_1_1_1_1">
    <p:spTree>
      <p:nvGrpSpPr>
        <p:cNvPr id="6417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8" name="Google Shape;6418;p28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flipH="1" rot="10800000">
            <a:off x="0" y="2406100"/>
            <a:ext cx="84352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9" name="Google Shape;6419;p28"/>
          <p:cNvSpPr/>
          <p:nvPr/>
        </p:nvSpPr>
        <p:spPr>
          <a:xfrm rot="10800000">
            <a:off x="-112450" y="3348088"/>
            <a:ext cx="5858800" cy="1924050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0" name="Google Shape;6420;p28"/>
          <p:cNvGrpSpPr/>
          <p:nvPr/>
        </p:nvGrpSpPr>
        <p:grpSpPr>
          <a:xfrm>
            <a:off x="3648075" y="86750"/>
            <a:ext cx="5419949" cy="3804099"/>
            <a:chOff x="3648075" y="86750"/>
            <a:chExt cx="5419949" cy="3804099"/>
          </a:xfrm>
        </p:grpSpPr>
        <p:sp>
          <p:nvSpPr>
            <p:cNvPr id="6421" name="Google Shape;6421;p28"/>
            <p:cNvSpPr/>
            <p:nvPr/>
          </p:nvSpPr>
          <p:spPr>
            <a:xfrm>
              <a:off x="4633823" y="92314"/>
              <a:ext cx="15591" cy="11127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8"/>
            <p:cNvSpPr/>
            <p:nvPr/>
          </p:nvSpPr>
          <p:spPr>
            <a:xfrm>
              <a:off x="5432870" y="92314"/>
              <a:ext cx="10028" cy="5597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8"/>
            <p:cNvSpPr/>
            <p:nvPr/>
          </p:nvSpPr>
          <p:spPr>
            <a:xfrm>
              <a:off x="8413436" y="92314"/>
              <a:ext cx="87818" cy="56702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8"/>
            <p:cNvSpPr/>
            <p:nvPr/>
          </p:nvSpPr>
          <p:spPr>
            <a:xfrm>
              <a:off x="8413436" y="92314"/>
              <a:ext cx="87818" cy="56702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8"/>
            <p:cNvSpPr/>
            <p:nvPr/>
          </p:nvSpPr>
          <p:spPr>
            <a:xfrm>
              <a:off x="5822931" y="96745"/>
              <a:ext cx="20056" cy="20056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8"/>
            <p:cNvSpPr/>
            <p:nvPr/>
          </p:nvSpPr>
          <p:spPr>
            <a:xfrm>
              <a:off x="5822931" y="96745"/>
              <a:ext cx="20056" cy="20056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8"/>
            <p:cNvSpPr/>
            <p:nvPr/>
          </p:nvSpPr>
          <p:spPr>
            <a:xfrm>
              <a:off x="5679573" y="95645"/>
              <a:ext cx="55603" cy="45608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8"/>
            <p:cNvSpPr/>
            <p:nvPr/>
          </p:nvSpPr>
          <p:spPr>
            <a:xfrm>
              <a:off x="6863118" y="86750"/>
              <a:ext cx="47840" cy="68929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8"/>
            <p:cNvSpPr/>
            <p:nvPr/>
          </p:nvSpPr>
          <p:spPr>
            <a:xfrm>
              <a:off x="5739575" y="130094"/>
              <a:ext cx="90050" cy="83387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8"/>
            <p:cNvSpPr/>
            <p:nvPr/>
          </p:nvSpPr>
          <p:spPr>
            <a:xfrm>
              <a:off x="5739575" y="130094"/>
              <a:ext cx="90050" cy="83387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8"/>
            <p:cNvSpPr/>
            <p:nvPr/>
          </p:nvSpPr>
          <p:spPr>
            <a:xfrm>
              <a:off x="8491228" y="135658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8"/>
            <p:cNvSpPr/>
            <p:nvPr/>
          </p:nvSpPr>
          <p:spPr>
            <a:xfrm>
              <a:off x="5071693" y="162310"/>
              <a:ext cx="14459" cy="28951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8"/>
            <p:cNvSpPr/>
            <p:nvPr/>
          </p:nvSpPr>
          <p:spPr>
            <a:xfrm>
              <a:off x="5724017" y="170106"/>
              <a:ext cx="16724" cy="18923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8"/>
            <p:cNvSpPr/>
            <p:nvPr/>
          </p:nvSpPr>
          <p:spPr>
            <a:xfrm>
              <a:off x="5724017" y="170106"/>
              <a:ext cx="16724" cy="18923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8"/>
            <p:cNvSpPr/>
            <p:nvPr/>
          </p:nvSpPr>
          <p:spPr>
            <a:xfrm>
              <a:off x="6026324" y="177869"/>
              <a:ext cx="34481" cy="33382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8"/>
            <p:cNvSpPr/>
            <p:nvPr/>
          </p:nvSpPr>
          <p:spPr>
            <a:xfrm>
              <a:off x="7574377" y="180101"/>
              <a:ext cx="76724" cy="48940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8"/>
            <p:cNvSpPr/>
            <p:nvPr/>
          </p:nvSpPr>
          <p:spPr>
            <a:xfrm>
              <a:off x="5696231" y="183432"/>
              <a:ext cx="25619" cy="2115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8"/>
            <p:cNvSpPr/>
            <p:nvPr/>
          </p:nvSpPr>
          <p:spPr>
            <a:xfrm>
              <a:off x="5118369" y="191228"/>
              <a:ext cx="24487" cy="31150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8"/>
            <p:cNvSpPr/>
            <p:nvPr/>
          </p:nvSpPr>
          <p:spPr>
            <a:xfrm>
              <a:off x="5976284" y="198991"/>
              <a:ext cx="18956" cy="24487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8"/>
            <p:cNvSpPr/>
            <p:nvPr/>
          </p:nvSpPr>
          <p:spPr>
            <a:xfrm>
              <a:off x="4452685" y="200124"/>
              <a:ext cx="68929" cy="7336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8"/>
            <p:cNvSpPr/>
            <p:nvPr/>
          </p:nvSpPr>
          <p:spPr>
            <a:xfrm>
              <a:off x="6233016" y="216782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8"/>
            <p:cNvSpPr/>
            <p:nvPr/>
          </p:nvSpPr>
          <p:spPr>
            <a:xfrm>
              <a:off x="5838490" y="237904"/>
              <a:ext cx="41144" cy="43376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8"/>
            <p:cNvSpPr/>
            <p:nvPr/>
          </p:nvSpPr>
          <p:spPr>
            <a:xfrm>
              <a:off x="5838490" y="237904"/>
              <a:ext cx="41144" cy="43376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8"/>
            <p:cNvSpPr/>
            <p:nvPr/>
          </p:nvSpPr>
          <p:spPr>
            <a:xfrm>
              <a:off x="7401002" y="234572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8"/>
            <p:cNvSpPr/>
            <p:nvPr/>
          </p:nvSpPr>
          <p:spPr>
            <a:xfrm>
              <a:off x="6085193" y="284579"/>
              <a:ext cx="4498" cy="556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8"/>
            <p:cNvSpPr/>
            <p:nvPr/>
          </p:nvSpPr>
          <p:spPr>
            <a:xfrm>
              <a:off x="8886854" y="277916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8"/>
            <p:cNvSpPr/>
            <p:nvPr/>
          </p:nvSpPr>
          <p:spPr>
            <a:xfrm>
              <a:off x="5786251" y="295673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8"/>
            <p:cNvSpPr/>
            <p:nvPr/>
          </p:nvSpPr>
          <p:spPr>
            <a:xfrm>
              <a:off x="8842410" y="286778"/>
              <a:ext cx="20022" cy="20056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8"/>
            <p:cNvSpPr/>
            <p:nvPr/>
          </p:nvSpPr>
          <p:spPr>
            <a:xfrm>
              <a:off x="5101677" y="294574"/>
              <a:ext cx="18923" cy="22254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8"/>
            <p:cNvSpPr/>
            <p:nvPr/>
          </p:nvSpPr>
          <p:spPr>
            <a:xfrm>
              <a:off x="8879058" y="304569"/>
              <a:ext cx="5597" cy="5597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8"/>
            <p:cNvSpPr/>
            <p:nvPr/>
          </p:nvSpPr>
          <p:spPr>
            <a:xfrm>
              <a:off x="4881660" y="296806"/>
              <a:ext cx="26685" cy="20022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8"/>
            <p:cNvSpPr/>
            <p:nvPr/>
          </p:nvSpPr>
          <p:spPr>
            <a:xfrm>
              <a:off x="7759979" y="304569"/>
              <a:ext cx="15591" cy="1226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8"/>
            <p:cNvSpPr/>
            <p:nvPr/>
          </p:nvSpPr>
          <p:spPr>
            <a:xfrm>
              <a:off x="7759979" y="304569"/>
              <a:ext cx="15591" cy="1226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8"/>
            <p:cNvSpPr/>
            <p:nvPr/>
          </p:nvSpPr>
          <p:spPr>
            <a:xfrm>
              <a:off x="7324342" y="295673"/>
              <a:ext cx="60034" cy="64498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8"/>
            <p:cNvSpPr/>
            <p:nvPr/>
          </p:nvSpPr>
          <p:spPr>
            <a:xfrm>
              <a:off x="4502692" y="330122"/>
              <a:ext cx="18923" cy="15591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8"/>
            <p:cNvSpPr/>
            <p:nvPr/>
          </p:nvSpPr>
          <p:spPr>
            <a:xfrm>
              <a:off x="4558263" y="340150"/>
              <a:ext cx="22254" cy="16691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8"/>
            <p:cNvSpPr/>
            <p:nvPr/>
          </p:nvSpPr>
          <p:spPr>
            <a:xfrm>
              <a:off x="4158173" y="319028"/>
              <a:ext cx="35614" cy="60034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8"/>
            <p:cNvSpPr/>
            <p:nvPr/>
          </p:nvSpPr>
          <p:spPr>
            <a:xfrm>
              <a:off x="4418237" y="343482"/>
              <a:ext cx="18923" cy="24453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8"/>
            <p:cNvSpPr/>
            <p:nvPr/>
          </p:nvSpPr>
          <p:spPr>
            <a:xfrm>
              <a:off x="5711790" y="333454"/>
              <a:ext cx="82288" cy="81155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8"/>
            <p:cNvSpPr/>
            <p:nvPr/>
          </p:nvSpPr>
          <p:spPr>
            <a:xfrm>
              <a:off x="4214844" y="359040"/>
              <a:ext cx="40045" cy="2668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8"/>
            <p:cNvSpPr/>
            <p:nvPr/>
          </p:nvSpPr>
          <p:spPr>
            <a:xfrm>
              <a:off x="6945374" y="436833"/>
              <a:ext cx="31150" cy="2668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8"/>
            <p:cNvSpPr/>
            <p:nvPr/>
          </p:nvSpPr>
          <p:spPr>
            <a:xfrm>
              <a:off x="7882215" y="446827"/>
              <a:ext cx="72260" cy="56702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8"/>
            <p:cNvSpPr/>
            <p:nvPr/>
          </p:nvSpPr>
          <p:spPr>
            <a:xfrm>
              <a:off x="5801809" y="453490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8"/>
            <p:cNvSpPr/>
            <p:nvPr/>
          </p:nvSpPr>
          <p:spPr>
            <a:xfrm>
              <a:off x="5801809" y="453490"/>
              <a:ext cx="24487" cy="14492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8"/>
            <p:cNvSpPr/>
            <p:nvPr/>
          </p:nvSpPr>
          <p:spPr>
            <a:xfrm>
              <a:off x="7788864" y="472381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8"/>
            <p:cNvSpPr/>
            <p:nvPr/>
          </p:nvSpPr>
          <p:spPr>
            <a:xfrm>
              <a:off x="4435994" y="501265"/>
              <a:ext cx="55603" cy="71161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8"/>
            <p:cNvSpPr/>
            <p:nvPr/>
          </p:nvSpPr>
          <p:spPr>
            <a:xfrm>
              <a:off x="4435994" y="501265"/>
              <a:ext cx="55603" cy="71161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8"/>
            <p:cNvSpPr/>
            <p:nvPr/>
          </p:nvSpPr>
          <p:spPr>
            <a:xfrm>
              <a:off x="5281716" y="547941"/>
              <a:ext cx="24487" cy="22254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8"/>
            <p:cNvSpPr/>
            <p:nvPr/>
          </p:nvSpPr>
          <p:spPr>
            <a:xfrm>
              <a:off x="5180602" y="540178"/>
              <a:ext cx="73360" cy="155614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8"/>
            <p:cNvSpPr/>
            <p:nvPr/>
          </p:nvSpPr>
          <p:spPr>
            <a:xfrm>
              <a:off x="5180602" y="540178"/>
              <a:ext cx="73360" cy="155614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8"/>
            <p:cNvSpPr/>
            <p:nvPr/>
          </p:nvSpPr>
          <p:spPr>
            <a:xfrm>
              <a:off x="4148179" y="546841"/>
              <a:ext cx="147819" cy="111172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8"/>
            <p:cNvSpPr/>
            <p:nvPr/>
          </p:nvSpPr>
          <p:spPr>
            <a:xfrm>
              <a:off x="5241704" y="597948"/>
              <a:ext cx="16724" cy="2115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8"/>
            <p:cNvSpPr/>
            <p:nvPr/>
          </p:nvSpPr>
          <p:spPr>
            <a:xfrm>
              <a:off x="4423800" y="660182"/>
              <a:ext cx="28917" cy="20056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8"/>
            <p:cNvSpPr/>
            <p:nvPr/>
          </p:nvSpPr>
          <p:spPr>
            <a:xfrm>
              <a:off x="5555106" y="667978"/>
              <a:ext cx="20056" cy="18923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8"/>
            <p:cNvSpPr/>
            <p:nvPr/>
          </p:nvSpPr>
          <p:spPr>
            <a:xfrm>
              <a:off x="7033162" y="670210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8"/>
            <p:cNvSpPr/>
            <p:nvPr/>
          </p:nvSpPr>
          <p:spPr>
            <a:xfrm>
              <a:off x="7529934" y="705758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8"/>
            <p:cNvSpPr/>
            <p:nvPr/>
          </p:nvSpPr>
          <p:spPr>
            <a:xfrm>
              <a:off x="4608270" y="729112"/>
              <a:ext cx="44476" cy="25586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8"/>
            <p:cNvSpPr/>
            <p:nvPr/>
          </p:nvSpPr>
          <p:spPr>
            <a:xfrm>
              <a:off x="3984798" y="763561"/>
              <a:ext cx="25619" cy="18923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8"/>
            <p:cNvSpPr/>
            <p:nvPr/>
          </p:nvSpPr>
          <p:spPr>
            <a:xfrm>
              <a:off x="5056135" y="770224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8"/>
            <p:cNvSpPr/>
            <p:nvPr/>
          </p:nvSpPr>
          <p:spPr>
            <a:xfrm>
              <a:off x="3758117" y="770224"/>
              <a:ext cx="45575" cy="38912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8"/>
            <p:cNvSpPr/>
            <p:nvPr/>
          </p:nvSpPr>
          <p:spPr>
            <a:xfrm>
              <a:off x="5417311" y="800208"/>
              <a:ext cx="50039" cy="52271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8"/>
            <p:cNvSpPr/>
            <p:nvPr/>
          </p:nvSpPr>
          <p:spPr>
            <a:xfrm>
              <a:off x="7442147" y="812435"/>
              <a:ext cx="25586" cy="26719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8"/>
            <p:cNvSpPr/>
            <p:nvPr/>
          </p:nvSpPr>
          <p:spPr>
            <a:xfrm>
              <a:off x="6908694" y="817999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8"/>
            <p:cNvSpPr/>
            <p:nvPr/>
          </p:nvSpPr>
          <p:spPr>
            <a:xfrm>
              <a:off x="7384344" y="827994"/>
              <a:ext cx="34481" cy="27818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8"/>
            <p:cNvSpPr/>
            <p:nvPr/>
          </p:nvSpPr>
          <p:spPr>
            <a:xfrm>
              <a:off x="6050745" y="853580"/>
              <a:ext cx="70061" cy="62266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8"/>
            <p:cNvSpPr/>
            <p:nvPr/>
          </p:nvSpPr>
          <p:spPr>
            <a:xfrm>
              <a:off x="6859786" y="885797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8"/>
            <p:cNvSpPr/>
            <p:nvPr/>
          </p:nvSpPr>
          <p:spPr>
            <a:xfrm>
              <a:off x="8134483" y="885797"/>
              <a:ext cx="85620" cy="67829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8"/>
            <p:cNvSpPr/>
            <p:nvPr/>
          </p:nvSpPr>
          <p:spPr>
            <a:xfrm>
              <a:off x="6996481" y="901355"/>
              <a:ext cx="16724" cy="17824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8"/>
            <p:cNvSpPr/>
            <p:nvPr/>
          </p:nvSpPr>
          <p:spPr>
            <a:xfrm>
              <a:off x="6996481" y="901355"/>
              <a:ext cx="16724" cy="17824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8"/>
            <p:cNvSpPr/>
            <p:nvPr/>
          </p:nvSpPr>
          <p:spPr>
            <a:xfrm>
              <a:off x="5050571" y="921344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8"/>
            <p:cNvSpPr/>
            <p:nvPr/>
          </p:nvSpPr>
          <p:spPr>
            <a:xfrm>
              <a:off x="5050571" y="921344"/>
              <a:ext cx="24487" cy="14492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8"/>
            <p:cNvSpPr/>
            <p:nvPr/>
          </p:nvSpPr>
          <p:spPr>
            <a:xfrm>
              <a:off x="4017048" y="939135"/>
              <a:ext cx="22254" cy="17824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8"/>
            <p:cNvSpPr/>
            <p:nvPr/>
          </p:nvSpPr>
          <p:spPr>
            <a:xfrm>
              <a:off x="4450453" y="998037"/>
              <a:ext cx="23387" cy="14492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8"/>
            <p:cNvSpPr/>
            <p:nvPr/>
          </p:nvSpPr>
          <p:spPr>
            <a:xfrm>
              <a:off x="4328217" y="1033585"/>
              <a:ext cx="26685" cy="18923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8"/>
            <p:cNvSpPr/>
            <p:nvPr/>
          </p:nvSpPr>
          <p:spPr>
            <a:xfrm>
              <a:off x="6547517" y="1052476"/>
              <a:ext cx="36713" cy="63398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8"/>
            <p:cNvSpPr/>
            <p:nvPr/>
          </p:nvSpPr>
          <p:spPr>
            <a:xfrm>
              <a:off x="6547517" y="1052476"/>
              <a:ext cx="36713" cy="63398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8"/>
            <p:cNvSpPr/>
            <p:nvPr/>
          </p:nvSpPr>
          <p:spPr>
            <a:xfrm>
              <a:off x="3741426" y="1053608"/>
              <a:ext cx="66730" cy="56702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8"/>
            <p:cNvSpPr/>
            <p:nvPr/>
          </p:nvSpPr>
          <p:spPr>
            <a:xfrm>
              <a:off x="8901313" y="1068034"/>
              <a:ext cx="28917" cy="24487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8"/>
            <p:cNvSpPr/>
            <p:nvPr/>
          </p:nvSpPr>
          <p:spPr>
            <a:xfrm>
              <a:off x="5789582" y="1086957"/>
              <a:ext cx="30050" cy="30017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8"/>
            <p:cNvSpPr/>
            <p:nvPr/>
          </p:nvSpPr>
          <p:spPr>
            <a:xfrm>
              <a:off x="4842747" y="1115842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8"/>
            <p:cNvSpPr/>
            <p:nvPr/>
          </p:nvSpPr>
          <p:spPr>
            <a:xfrm>
              <a:off x="5586223" y="1175844"/>
              <a:ext cx="35614" cy="31150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8"/>
            <p:cNvSpPr/>
            <p:nvPr/>
          </p:nvSpPr>
          <p:spPr>
            <a:xfrm>
              <a:off x="3930360" y="1185839"/>
              <a:ext cx="28917" cy="13393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8"/>
            <p:cNvSpPr/>
            <p:nvPr/>
          </p:nvSpPr>
          <p:spPr>
            <a:xfrm>
              <a:off x="3930360" y="1185839"/>
              <a:ext cx="28917" cy="13393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8"/>
            <p:cNvSpPr/>
            <p:nvPr/>
          </p:nvSpPr>
          <p:spPr>
            <a:xfrm>
              <a:off x="6553081" y="1194734"/>
              <a:ext cx="35580" cy="43376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8"/>
            <p:cNvSpPr/>
            <p:nvPr/>
          </p:nvSpPr>
          <p:spPr>
            <a:xfrm>
              <a:off x="6553081" y="1194734"/>
              <a:ext cx="35580" cy="43376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8"/>
            <p:cNvSpPr/>
            <p:nvPr/>
          </p:nvSpPr>
          <p:spPr>
            <a:xfrm>
              <a:off x="6775331" y="1191402"/>
              <a:ext cx="35614" cy="36713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8"/>
            <p:cNvSpPr/>
            <p:nvPr/>
          </p:nvSpPr>
          <p:spPr>
            <a:xfrm>
              <a:off x="5515093" y="1234746"/>
              <a:ext cx="40045" cy="45608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8"/>
            <p:cNvSpPr/>
            <p:nvPr/>
          </p:nvSpPr>
          <p:spPr>
            <a:xfrm>
              <a:off x="6656426" y="1251404"/>
              <a:ext cx="25586" cy="17824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8"/>
            <p:cNvSpPr/>
            <p:nvPr/>
          </p:nvSpPr>
          <p:spPr>
            <a:xfrm>
              <a:off x="3648075" y="1255869"/>
              <a:ext cx="24487" cy="2668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8"/>
            <p:cNvSpPr/>
            <p:nvPr/>
          </p:nvSpPr>
          <p:spPr>
            <a:xfrm>
              <a:off x="5900724" y="1266963"/>
              <a:ext cx="32282" cy="32282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8"/>
            <p:cNvSpPr/>
            <p:nvPr/>
          </p:nvSpPr>
          <p:spPr>
            <a:xfrm>
              <a:off x="6278592" y="1271427"/>
              <a:ext cx="27818" cy="300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8"/>
            <p:cNvSpPr/>
            <p:nvPr/>
          </p:nvSpPr>
          <p:spPr>
            <a:xfrm>
              <a:off x="5686237" y="1284753"/>
              <a:ext cx="24487" cy="23387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8"/>
            <p:cNvSpPr/>
            <p:nvPr/>
          </p:nvSpPr>
          <p:spPr>
            <a:xfrm>
              <a:off x="5393957" y="1315870"/>
              <a:ext cx="15591" cy="16724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8"/>
            <p:cNvSpPr/>
            <p:nvPr/>
          </p:nvSpPr>
          <p:spPr>
            <a:xfrm>
              <a:off x="4552699" y="1329197"/>
              <a:ext cx="24487" cy="15591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8"/>
            <p:cNvSpPr/>
            <p:nvPr/>
          </p:nvSpPr>
          <p:spPr>
            <a:xfrm>
              <a:off x="4851642" y="1330329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8"/>
            <p:cNvSpPr/>
            <p:nvPr/>
          </p:nvSpPr>
          <p:spPr>
            <a:xfrm>
              <a:off x="4278210" y="1322534"/>
              <a:ext cx="24487" cy="35614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8"/>
            <p:cNvSpPr/>
            <p:nvPr/>
          </p:nvSpPr>
          <p:spPr>
            <a:xfrm>
              <a:off x="4398214" y="1363679"/>
              <a:ext cx="15591" cy="11127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8"/>
            <p:cNvSpPr/>
            <p:nvPr/>
          </p:nvSpPr>
          <p:spPr>
            <a:xfrm>
              <a:off x="4398214" y="1363679"/>
              <a:ext cx="15591" cy="11127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8"/>
            <p:cNvSpPr/>
            <p:nvPr/>
          </p:nvSpPr>
          <p:spPr>
            <a:xfrm>
              <a:off x="6651995" y="1367010"/>
              <a:ext cx="25586" cy="2668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8"/>
            <p:cNvSpPr/>
            <p:nvPr/>
          </p:nvSpPr>
          <p:spPr>
            <a:xfrm>
              <a:off x="6651995" y="1367010"/>
              <a:ext cx="25586" cy="2668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8"/>
            <p:cNvSpPr/>
            <p:nvPr/>
          </p:nvSpPr>
          <p:spPr>
            <a:xfrm>
              <a:off x="8121156" y="1364778"/>
              <a:ext cx="43376" cy="60034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8"/>
            <p:cNvSpPr/>
            <p:nvPr/>
          </p:nvSpPr>
          <p:spPr>
            <a:xfrm>
              <a:off x="4537141" y="1396994"/>
              <a:ext cx="34481" cy="23387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8"/>
            <p:cNvSpPr/>
            <p:nvPr/>
          </p:nvSpPr>
          <p:spPr>
            <a:xfrm>
              <a:off x="6549749" y="1402558"/>
              <a:ext cx="24487" cy="28917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8"/>
            <p:cNvSpPr/>
            <p:nvPr/>
          </p:nvSpPr>
          <p:spPr>
            <a:xfrm>
              <a:off x="6549749" y="1402558"/>
              <a:ext cx="24487" cy="28917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8"/>
            <p:cNvSpPr/>
            <p:nvPr/>
          </p:nvSpPr>
          <p:spPr>
            <a:xfrm>
              <a:off x="4318223" y="1423680"/>
              <a:ext cx="75592" cy="63365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8"/>
            <p:cNvSpPr/>
            <p:nvPr/>
          </p:nvSpPr>
          <p:spPr>
            <a:xfrm>
              <a:off x="3968140" y="1442570"/>
              <a:ext cx="40045" cy="3558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8"/>
            <p:cNvSpPr/>
            <p:nvPr/>
          </p:nvSpPr>
          <p:spPr>
            <a:xfrm>
              <a:off x="5686237" y="1481450"/>
              <a:ext cx="33" cy="3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8"/>
            <p:cNvSpPr/>
            <p:nvPr/>
          </p:nvSpPr>
          <p:spPr>
            <a:xfrm>
              <a:off x="4989436" y="1481450"/>
              <a:ext cx="21155" cy="2115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8"/>
            <p:cNvSpPr/>
            <p:nvPr/>
          </p:nvSpPr>
          <p:spPr>
            <a:xfrm>
              <a:off x="4989436" y="1481450"/>
              <a:ext cx="21155" cy="2115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8"/>
            <p:cNvSpPr/>
            <p:nvPr/>
          </p:nvSpPr>
          <p:spPr>
            <a:xfrm>
              <a:off x="6379705" y="1487014"/>
              <a:ext cx="25586" cy="20056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8"/>
            <p:cNvSpPr/>
            <p:nvPr/>
          </p:nvSpPr>
          <p:spPr>
            <a:xfrm>
              <a:off x="8107797" y="1499241"/>
              <a:ext cx="46708" cy="31150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8"/>
            <p:cNvSpPr/>
            <p:nvPr/>
          </p:nvSpPr>
          <p:spPr>
            <a:xfrm>
              <a:off x="8107797" y="1499241"/>
              <a:ext cx="46708" cy="31150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8"/>
            <p:cNvSpPr/>
            <p:nvPr/>
          </p:nvSpPr>
          <p:spPr>
            <a:xfrm>
              <a:off x="6275260" y="1511468"/>
              <a:ext cx="17790" cy="18923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8"/>
            <p:cNvSpPr/>
            <p:nvPr/>
          </p:nvSpPr>
          <p:spPr>
            <a:xfrm>
              <a:off x="4729406" y="1514799"/>
              <a:ext cx="31150" cy="26719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8"/>
            <p:cNvSpPr/>
            <p:nvPr/>
          </p:nvSpPr>
          <p:spPr>
            <a:xfrm>
              <a:off x="6593093" y="1523694"/>
              <a:ext cx="36680" cy="46708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8"/>
            <p:cNvSpPr/>
            <p:nvPr/>
          </p:nvSpPr>
          <p:spPr>
            <a:xfrm>
              <a:off x="7519939" y="1522595"/>
              <a:ext cx="68929" cy="56702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8"/>
            <p:cNvSpPr/>
            <p:nvPr/>
          </p:nvSpPr>
          <p:spPr>
            <a:xfrm>
              <a:off x="4712715" y="1538153"/>
              <a:ext cx="25619" cy="31150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8"/>
            <p:cNvSpPr/>
            <p:nvPr/>
          </p:nvSpPr>
          <p:spPr>
            <a:xfrm>
              <a:off x="4584916" y="1548148"/>
              <a:ext cx="14492" cy="11127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8"/>
            <p:cNvSpPr/>
            <p:nvPr/>
          </p:nvSpPr>
          <p:spPr>
            <a:xfrm>
              <a:off x="6620878" y="1581497"/>
              <a:ext cx="55569" cy="46708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8"/>
            <p:cNvSpPr/>
            <p:nvPr/>
          </p:nvSpPr>
          <p:spPr>
            <a:xfrm>
              <a:off x="5901857" y="1604818"/>
              <a:ext cx="47807" cy="47807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8"/>
            <p:cNvSpPr/>
            <p:nvPr/>
          </p:nvSpPr>
          <p:spPr>
            <a:xfrm>
              <a:off x="4432662" y="1650394"/>
              <a:ext cx="22288" cy="22254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8"/>
            <p:cNvSpPr/>
            <p:nvPr/>
          </p:nvSpPr>
          <p:spPr>
            <a:xfrm>
              <a:off x="5651788" y="1660389"/>
              <a:ext cx="44476" cy="52271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8"/>
            <p:cNvSpPr/>
            <p:nvPr/>
          </p:nvSpPr>
          <p:spPr>
            <a:xfrm>
              <a:off x="3848136" y="1660389"/>
              <a:ext cx="30017" cy="25586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8"/>
            <p:cNvSpPr/>
            <p:nvPr/>
          </p:nvSpPr>
          <p:spPr>
            <a:xfrm>
              <a:off x="3741426" y="1682611"/>
              <a:ext cx="53371" cy="52271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8"/>
            <p:cNvSpPr/>
            <p:nvPr/>
          </p:nvSpPr>
          <p:spPr>
            <a:xfrm>
              <a:off x="5989644" y="1713728"/>
              <a:ext cx="14459" cy="32249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8"/>
            <p:cNvSpPr/>
            <p:nvPr/>
          </p:nvSpPr>
          <p:spPr>
            <a:xfrm>
              <a:off x="5017222" y="1730386"/>
              <a:ext cx="25586" cy="24487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8"/>
            <p:cNvSpPr/>
            <p:nvPr/>
          </p:nvSpPr>
          <p:spPr>
            <a:xfrm>
              <a:off x="4456017" y="1744845"/>
              <a:ext cx="48940" cy="55603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8"/>
            <p:cNvSpPr/>
            <p:nvPr/>
          </p:nvSpPr>
          <p:spPr>
            <a:xfrm>
              <a:off x="5632898" y="1750409"/>
              <a:ext cx="34481" cy="31150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8"/>
            <p:cNvSpPr/>
            <p:nvPr/>
          </p:nvSpPr>
          <p:spPr>
            <a:xfrm>
              <a:off x="6886472" y="1775962"/>
              <a:ext cx="28917" cy="13359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8"/>
            <p:cNvSpPr/>
            <p:nvPr/>
          </p:nvSpPr>
          <p:spPr>
            <a:xfrm>
              <a:off x="4975011" y="1769299"/>
              <a:ext cx="20022" cy="20022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8"/>
            <p:cNvSpPr/>
            <p:nvPr/>
          </p:nvSpPr>
          <p:spPr>
            <a:xfrm>
              <a:off x="6443039" y="1781525"/>
              <a:ext cx="18956" cy="22254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8"/>
            <p:cNvSpPr/>
            <p:nvPr/>
          </p:nvSpPr>
          <p:spPr>
            <a:xfrm>
              <a:off x="7627716" y="1781525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8"/>
            <p:cNvSpPr/>
            <p:nvPr/>
          </p:nvSpPr>
          <p:spPr>
            <a:xfrm>
              <a:off x="7427688" y="1777061"/>
              <a:ext cx="30050" cy="62266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8"/>
            <p:cNvSpPr/>
            <p:nvPr/>
          </p:nvSpPr>
          <p:spPr>
            <a:xfrm>
              <a:off x="4272647" y="1797084"/>
              <a:ext cx="53371" cy="45575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8"/>
            <p:cNvSpPr/>
            <p:nvPr/>
          </p:nvSpPr>
          <p:spPr>
            <a:xfrm>
              <a:off x="6631973" y="1817073"/>
              <a:ext cx="22254" cy="17824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8"/>
            <p:cNvSpPr/>
            <p:nvPr/>
          </p:nvSpPr>
          <p:spPr>
            <a:xfrm>
              <a:off x="4752727" y="1845992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8"/>
            <p:cNvSpPr/>
            <p:nvPr/>
          </p:nvSpPr>
          <p:spPr>
            <a:xfrm>
              <a:off x="3947018" y="1857086"/>
              <a:ext cx="62266" cy="48940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8"/>
            <p:cNvSpPr/>
            <p:nvPr/>
          </p:nvSpPr>
          <p:spPr>
            <a:xfrm>
              <a:off x="6969828" y="1930447"/>
              <a:ext cx="8928" cy="10028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8"/>
            <p:cNvSpPr/>
            <p:nvPr/>
          </p:nvSpPr>
          <p:spPr>
            <a:xfrm>
              <a:off x="7846667" y="1935978"/>
              <a:ext cx="17790" cy="18956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8"/>
            <p:cNvSpPr/>
            <p:nvPr/>
          </p:nvSpPr>
          <p:spPr>
            <a:xfrm>
              <a:off x="7846667" y="1935978"/>
              <a:ext cx="17790" cy="18956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8"/>
            <p:cNvSpPr/>
            <p:nvPr/>
          </p:nvSpPr>
          <p:spPr>
            <a:xfrm>
              <a:off x="5108374" y="1930447"/>
              <a:ext cx="163377" cy="112272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8"/>
            <p:cNvSpPr/>
            <p:nvPr/>
          </p:nvSpPr>
          <p:spPr>
            <a:xfrm>
              <a:off x="6177445" y="1964896"/>
              <a:ext cx="24487" cy="1445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8"/>
            <p:cNvSpPr/>
            <p:nvPr/>
          </p:nvSpPr>
          <p:spPr>
            <a:xfrm>
              <a:off x="8535672" y="1977123"/>
              <a:ext cx="18923" cy="18923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8"/>
            <p:cNvSpPr/>
            <p:nvPr/>
          </p:nvSpPr>
          <p:spPr>
            <a:xfrm>
              <a:off x="8535672" y="1977123"/>
              <a:ext cx="18923" cy="18923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8"/>
            <p:cNvSpPr/>
            <p:nvPr/>
          </p:nvSpPr>
          <p:spPr>
            <a:xfrm>
              <a:off x="7845534" y="1997112"/>
              <a:ext cx="23387" cy="17824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8"/>
            <p:cNvSpPr/>
            <p:nvPr/>
          </p:nvSpPr>
          <p:spPr>
            <a:xfrm>
              <a:off x="8837946" y="2023798"/>
              <a:ext cx="25586" cy="27818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8"/>
            <p:cNvSpPr/>
            <p:nvPr/>
          </p:nvSpPr>
          <p:spPr>
            <a:xfrm>
              <a:off x="5929609" y="2025997"/>
              <a:ext cx="24487" cy="26719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8"/>
            <p:cNvSpPr/>
            <p:nvPr/>
          </p:nvSpPr>
          <p:spPr>
            <a:xfrm>
              <a:off x="3705878" y="2042688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8"/>
            <p:cNvSpPr/>
            <p:nvPr/>
          </p:nvSpPr>
          <p:spPr>
            <a:xfrm>
              <a:off x="7184316" y="2036025"/>
              <a:ext cx="24487" cy="31150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8"/>
            <p:cNvSpPr/>
            <p:nvPr/>
          </p:nvSpPr>
          <p:spPr>
            <a:xfrm>
              <a:off x="5121700" y="2051583"/>
              <a:ext cx="25586" cy="2335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8"/>
            <p:cNvSpPr/>
            <p:nvPr/>
          </p:nvSpPr>
          <p:spPr>
            <a:xfrm>
              <a:off x="7324342" y="2056014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8"/>
            <p:cNvSpPr/>
            <p:nvPr/>
          </p:nvSpPr>
          <p:spPr>
            <a:xfrm>
              <a:off x="5614008" y="2030461"/>
              <a:ext cx="82255" cy="85586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8"/>
            <p:cNvSpPr/>
            <p:nvPr/>
          </p:nvSpPr>
          <p:spPr>
            <a:xfrm>
              <a:off x="5339519" y="2076004"/>
              <a:ext cx="16691" cy="16724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8"/>
            <p:cNvSpPr/>
            <p:nvPr/>
          </p:nvSpPr>
          <p:spPr>
            <a:xfrm>
              <a:off x="7676623" y="2068241"/>
              <a:ext cx="20022" cy="17824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8"/>
            <p:cNvSpPr/>
            <p:nvPr/>
          </p:nvSpPr>
          <p:spPr>
            <a:xfrm>
              <a:off x="7598831" y="2082700"/>
              <a:ext cx="16691" cy="33348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8"/>
            <p:cNvSpPr/>
            <p:nvPr/>
          </p:nvSpPr>
          <p:spPr>
            <a:xfrm>
              <a:off x="5564001" y="2081568"/>
              <a:ext cx="35580" cy="58934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8"/>
            <p:cNvSpPr/>
            <p:nvPr/>
          </p:nvSpPr>
          <p:spPr>
            <a:xfrm>
              <a:off x="8666803" y="2098259"/>
              <a:ext cx="43376" cy="33348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8"/>
            <p:cNvSpPr/>
            <p:nvPr/>
          </p:nvSpPr>
          <p:spPr>
            <a:xfrm>
              <a:off x="8666803" y="2098259"/>
              <a:ext cx="43376" cy="33348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8"/>
            <p:cNvSpPr/>
            <p:nvPr/>
          </p:nvSpPr>
          <p:spPr>
            <a:xfrm>
              <a:off x="4477139" y="2113817"/>
              <a:ext cx="31150" cy="32249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8"/>
            <p:cNvSpPr/>
            <p:nvPr/>
          </p:nvSpPr>
          <p:spPr>
            <a:xfrm>
              <a:off x="8935761" y="2104922"/>
              <a:ext cx="11127" cy="34481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8"/>
            <p:cNvSpPr/>
            <p:nvPr/>
          </p:nvSpPr>
          <p:spPr>
            <a:xfrm>
              <a:off x="8298963" y="2148266"/>
              <a:ext cx="5597" cy="556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8"/>
            <p:cNvSpPr/>
            <p:nvPr/>
          </p:nvSpPr>
          <p:spPr>
            <a:xfrm>
              <a:off x="5051670" y="2164924"/>
              <a:ext cx="32282" cy="16691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8"/>
            <p:cNvSpPr/>
            <p:nvPr/>
          </p:nvSpPr>
          <p:spPr>
            <a:xfrm>
              <a:off x="5193929" y="2172720"/>
              <a:ext cx="20022" cy="25586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8"/>
            <p:cNvSpPr/>
            <p:nvPr/>
          </p:nvSpPr>
          <p:spPr>
            <a:xfrm>
              <a:off x="5193929" y="2172720"/>
              <a:ext cx="20022" cy="25586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8"/>
            <p:cNvSpPr/>
            <p:nvPr/>
          </p:nvSpPr>
          <p:spPr>
            <a:xfrm>
              <a:off x="7043156" y="2177151"/>
              <a:ext cx="38945" cy="40045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8"/>
            <p:cNvSpPr/>
            <p:nvPr/>
          </p:nvSpPr>
          <p:spPr>
            <a:xfrm>
              <a:off x="7043156" y="2177151"/>
              <a:ext cx="38945" cy="40045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8"/>
            <p:cNvSpPr/>
            <p:nvPr/>
          </p:nvSpPr>
          <p:spPr>
            <a:xfrm>
              <a:off x="5981848" y="2177151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8"/>
            <p:cNvSpPr/>
            <p:nvPr/>
          </p:nvSpPr>
          <p:spPr>
            <a:xfrm>
              <a:off x="6304145" y="2187146"/>
              <a:ext cx="5597" cy="449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8"/>
            <p:cNvSpPr/>
            <p:nvPr/>
          </p:nvSpPr>
          <p:spPr>
            <a:xfrm>
              <a:off x="8242293" y="2171587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8"/>
            <p:cNvSpPr/>
            <p:nvPr/>
          </p:nvSpPr>
          <p:spPr>
            <a:xfrm>
              <a:off x="6213026" y="2177151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8"/>
            <p:cNvSpPr/>
            <p:nvPr/>
          </p:nvSpPr>
          <p:spPr>
            <a:xfrm>
              <a:off x="8340074" y="2184913"/>
              <a:ext cx="24487" cy="27818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8"/>
            <p:cNvSpPr/>
            <p:nvPr/>
          </p:nvSpPr>
          <p:spPr>
            <a:xfrm>
              <a:off x="8340074" y="2184913"/>
              <a:ext cx="24487" cy="27818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8"/>
            <p:cNvSpPr/>
            <p:nvPr/>
          </p:nvSpPr>
          <p:spPr>
            <a:xfrm>
              <a:off x="5846286" y="2173819"/>
              <a:ext cx="50039" cy="64498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8"/>
            <p:cNvSpPr/>
            <p:nvPr/>
          </p:nvSpPr>
          <p:spPr>
            <a:xfrm>
              <a:off x="5954062" y="2173819"/>
              <a:ext cx="35614" cy="58934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8"/>
            <p:cNvSpPr/>
            <p:nvPr/>
          </p:nvSpPr>
          <p:spPr>
            <a:xfrm>
              <a:off x="4097072" y="2188278"/>
              <a:ext cx="50039" cy="48906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8"/>
            <p:cNvSpPr/>
            <p:nvPr/>
          </p:nvSpPr>
          <p:spPr>
            <a:xfrm>
              <a:off x="7364354" y="2228257"/>
              <a:ext cx="34481" cy="18923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8"/>
            <p:cNvSpPr/>
            <p:nvPr/>
          </p:nvSpPr>
          <p:spPr>
            <a:xfrm>
              <a:off x="6730887" y="2310514"/>
              <a:ext cx="14492" cy="15591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8"/>
            <p:cNvSpPr/>
            <p:nvPr/>
          </p:nvSpPr>
          <p:spPr>
            <a:xfrm>
              <a:off x="7299888" y="2318277"/>
              <a:ext cx="32249" cy="26719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8"/>
            <p:cNvSpPr/>
            <p:nvPr/>
          </p:nvSpPr>
          <p:spPr>
            <a:xfrm>
              <a:off x="8589010" y="2311613"/>
              <a:ext cx="20056" cy="18923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8"/>
            <p:cNvSpPr/>
            <p:nvPr/>
          </p:nvSpPr>
          <p:spPr>
            <a:xfrm>
              <a:off x="8101133" y="2334968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8"/>
            <p:cNvSpPr/>
            <p:nvPr/>
          </p:nvSpPr>
          <p:spPr>
            <a:xfrm>
              <a:off x="8101133" y="2334968"/>
              <a:ext cx="24487" cy="25586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8"/>
            <p:cNvSpPr/>
            <p:nvPr/>
          </p:nvSpPr>
          <p:spPr>
            <a:xfrm>
              <a:off x="7496585" y="2354957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8"/>
            <p:cNvSpPr/>
            <p:nvPr/>
          </p:nvSpPr>
          <p:spPr>
            <a:xfrm>
              <a:off x="7392106" y="2362753"/>
              <a:ext cx="26719" cy="1779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8"/>
            <p:cNvSpPr/>
            <p:nvPr/>
          </p:nvSpPr>
          <p:spPr>
            <a:xfrm>
              <a:off x="4531577" y="2381643"/>
              <a:ext cx="37813" cy="36680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8"/>
            <p:cNvSpPr/>
            <p:nvPr/>
          </p:nvSpPr>
          <p:spPr>
            <a:xfrm>
              <a:off x="3888115" y="2408296"/>
              <a:ext cx="55603" cy="41144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8"/>
            <p:cNvSpPr/>
            <p:nvPr/>
          </p:nvSpPr>
          <p:spPr>
            <a:xfrm>
              <a:off x="7802191" y="2408296"/>
              <a:ext cx="25586" cy="24487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8"/>
            <p:cNvSpPr/>
            <p:nvPr/>
          </p:nvSpPr>
          <p:spPr>
            <a:xfrm>
              <a:off x="7802191" y="2408296"/>
              <a:ext cx="25586" cy="24487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8"/>
            <p:cNvSpPr/>
            <p:nvPr/>
          </p:nvSpPr>
          <p:spPr>
            <a:xfrm>
              <a:off x="8546799" y="2411627"/>
              <a:ext cx="28917" cy="15591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8"/>
            <p:cNvSpPr/>
            <p:nvPr/>
          </p:nvSpPr>
          <p:spPr>
            <a:xfrm>
              <a:off x="7624384" y="2428319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8"/>
            <p:cNvSpPr/>
            <p:nvPr/>
          </p:nvSpPr>
          <p:spPr>
            <a:xfrm>
              <a:off x="8720141" y="2440546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8"/>
            <p:cNvSpPr/>
            <p:nvPr/>
          </p:nvSpPr>
          <p:spPr>
            <a:xfrm>
              <a:off x="8350069" y="2457204"/>
              <a:ext cx="10061" cy="10028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8"/>
            <p:cNvSpPr/>
            <p:nvPr/>
          </p:nvSpPr>
          <p:spPr>
            <a:xfrm>
              <a:off x="7837772" y="2530565"/>
              <a:ext cx="20022" cy="20022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8"/>
            <p:cNvSpPr/>
            <p:nvPr/>
          </p:nvSpPr>
          <p:spPr>
            <a:xfrm>
              <a:off x="3994826" y="2550554"/>
              <a:ext cx="31150" cy="36713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8"/>
            <p:cNvSpPr/>
            <p:nvPr/>
          </p:nvSpPr>
          <p:spPr>
            <a:xfrm>
              <a:off x="9055765" y="2618352"/>
              <a:ext cx="11161" cy="10028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8"/>
            <p:cNvSpPr/>
            <p:nvPr/>
          </p:nvSpPr>
          <p:spPr>
            <a:xfrm>
              <a:off x="8501223" y="2652801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8"/>
            <p:cNvSpPr/>
            <p:nvPr/>
          </p:nvSpPr>
          <p:spPr>
            <a:xfrm>
              <a:off x="9055765" y="2681685"/>
              <a:ext cx="11161" cy="20056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8"/>
            <p:cNvSpPr/>
            <p:nvPr/>
          </p:nvSpPr>
          <p:spPr>
            <a:xfrm>
              <a:off x="8171163" y="2716134"/>
              <a:ext cx="33382" cy="35614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8"/>
            <p:cNvSpPr/>
            <p:nvPr/>
          </p:nvSpPr>
          <p:spPr>
            <a:xfrm>
              <a:off x="7993357" y="2715035"/>
              <a:ext cx="68929" cy="71161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8"/>
            <p:cNvSpPr/>
            <p:nvPr/>
          </p:nvSpPr>
          <p:spPr>
            <a:xfrm>
              <a:off x="8589010" y="2730593"/>
              <a:ext cx="28917" cy="2115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8"/>
            <p:cNvSpPr/>
            <p:nvPr/>
          </p:nvSpPr>
          <p:spPr>
            <a:xfrm>
              <a:off x="3715873" y="2830607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8"/>
            <p:cNvSpPr/>
            <p:nvPr/>
          </p:nvSpPr>
          <p:spPr>
            <a:xfrm>
              <a:off x="7593267" y="2872852"/>
              <a:ext cx="44476" cy="72260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8"/>
            <p:cNvSpPr/>
            <p:nvPr/>
          </p:nvSpPr>
          <p:spPr>
            <a:xfrm>
              <a:off x="8803497" y="2877283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8"/>
            <p:cNvSpPr/>
            <p:nvPr/>
          </p:nvSpPr>
          <p:spPr>
            <a:xfrm>
              <a:off x="7813318" y="2949511"/>
              <a:ext cx="28917" cy="13393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8"/>
            <p:cNvSpPr/>
            <p:nvPr/>
          </p:nvSpPr>
          <p:spPr>
            <a:xfrm>
              <a:off x="8074481" y="2959506"/>
              <a:ext cx="31150" cy="25619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8"/>
            <p:cNvSpPr/>
            <p:nvPr/>
          </p:nvSpPr>
          <p:spPr>
            <a:xfrm>
              <a:off x="8895749" y="2957307"/>
              <a:ext cx="40045" cy="3558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8"/>
            <p:cNvSpPr/>
            <p:nvPr/>
          </p:nvSpPr>
          <p:spPr>
            <a:xfrm>
              <a:off x="8895749" y="2957307"/>
              <a:ext cx="40045" cy="3558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8"/>
            <p:cNvSpPr/>
            <p:nvPr/>
          </p:nvSpPr>
          <p:spPr>
            <a:xfrm>
              <a:off x="7374349" y="3125119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8"/>
            <p:cNvSpPr/>
            <p:nvPr/>
          </p:nvSpPr>
          <p:spPr>
            <a:xfrm>
              <a:off x="8672366" y="3123986"/>
              <a:ext cx="21155" cy="22254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8"/>
            <p:cNvSpPr/>
            <p:nvPr/>
          </p:nvSpPr>
          <p:spPr>
            <a:xfrm>
              <a:off x="8672366" y="3123986"/>
              <a:ext cx="21155" cy="22254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8"/>
            <p:cNvSpPr/>
            <p:nvPr/>
          </p:nvSpPr>
          <p:spPr>
            <a:xfrm>
              <a:off x="9013554" y="3225133"/>
              <a:ext cx="35580" cy="27818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8"/>
            <p:cNvSpPr/>
            <p:nvPr/>
          </p:nvSpPr>
          <p:spPr>
            <a:xfrm>
              <a:off x="8496792" y="3285135"/>
              <a:ext cx="42243" cy="27818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8"/>
            <p:cNvSpPr/>
            <p:nvPr/>
          </p:nvSpPr>
          <p:spPr>
            <a:xfrm>
              <a:off x="8972409" y="3306257"/>
              <a:ext cx="28951" cy="16691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8"/>
            <p:cNvSpPr/>
            <p:nvPr/>
          </p:nvSpPr>
          <p:spPr>
            <a:xfrm>
              <a:off x="8789038" y="3304025"/>
              <a:ext cx="53404" cy="42277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8"/>
            <p:cNvSpPr/>
            <p:nvPr/>
          </p:nvSpPr>
          <p:spPr>
            <a:xfrm>
              <a:off x="7926659" y="3384049"/>
              <a:ext cx="23387" cy="16691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8"/>
            <p:cNvSpPr/>
            <p:nvPr/>
          </p:nvSpPr>
          <p:spPr>
            <a:xfrm>
              <a:off x="8954651" y="3477400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8"/>
            <p:cNvSpPr/>
            <p:nvPr/>
          </p:nvSpPr>
          <p:spPr>
            <a:xfrm>
              <a:off x="8715710" y="3505186"/>
              <a:ext cx="36713" cy="30017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8"/>
            <p:cNvSpPr/>
            <p:nvPr/>
          </p:nvSpPr>
          <p:spPr>
            <a:xfrm>
              <a:off x="8055591" y="3534071"/>
              <a:ext cx="21122" cy="16691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8"/>
            <p:cNvSpPr/>
            <p:nvPr/>
          </p:nvSpPr>
          <p:spPr>
            <a:xfrm>
              <a:off x="8964646" y="3539634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8"/>
            <p:cNvSpPr/>
            <p:nvPr/>
          </p:nvSpPr>
          <p:spPr>
            <a:xfrm>
              <a:off x="9016885" y="3535203"/>
              <a:ext cx="15591" cy="33348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8"/>
            <p:cNvSpPr/>
            <p:nvPr/>
          </p:nvSpPr>
          <p:spPr>
            <a:xfrm>
              <a:off x="8053359" y="3576315"/>
              <a:ext cx="14492" cy="33348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8"/>
            <p:cNvSpPr/>
            <p:nvPr/>
          </p:nvSpPr>
          <p:spPr>
            <a:xfrm>
              <a:off x="7964439" y="3627422"/>
              <a:ext cx="21155" cy="2115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8"/>
            <p:cNvSpPr/>
            <p:nvPr/>
          </p:nvSpPr>
          <p:spPr>
            <a:xfrm>
              <a:off x="7964439" y="3627422"/>
              <a:ext cx="21155" cy="2115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8"/>
            <p:cNvSpPr/>
            <p:nvPr/>
          </p:nvSpPr>
          <p:spPr>
            <a:xfrm>
              <a:off x="7872220" y="3628554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8"/>
            <p:cNvSpPr/>
            <p:nvPr/>
          </p:nvSpPr>
          <p:spPr>
            <a:xfrm>
              <a:off x="8062254" y="3684092"/>
              <a:ext cx="23354" cy="18923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8"/>
            <p:cNvSpPr/>
            <p:nvPr/>
          </p:nvSpPr>
          <p:spPr>
            <a:xfrm>
              <a:off x="9034643" y="3730767"/>
              <a:ext cx="33382" cy="68962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8"/>
            <p:cNvSpPr/>
            <p:nvPr/>
          </p:nvSpPr>
          <p:spPr>
            <a:xfrm>
              <a:off x="9034643" y="3730767"/>
              <a:ext cx="33382" cy="68962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8"/>
            <p:cNvSpPr/>
            <p:nvPr/>
          </p:nvSpPr>
          <p:spPr>
            <a:xfrm>
              <a:off x="8011114" y="3738563"/>
              <a:ext cx="23387" cy="15591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8"/>
            <p:cNvSpPr/>
            <p:nvPr/>
          </p:nvSpPr>
          <p:spPr>
            <a:xfrm>
              <a:off x="7917763" y="3739663"/>
              <a:ext cx="42277" cy="3894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8"/>
            <p:cNvSpPr/>
            <p:nvPr/>
          </p:nvSpPr>
          <p:spPr>
            <a:xfrm>
              <a:off x="8156704" y="3774111"/>
              <a:ext cx="28917" cy="14492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8"/>
            <p:cNvSpPr/>
            <p:nvPr/>
          </p:nvSpPr>
          <p:spPr>
            <a:xfrm>
              <a:off x="8686825" y="3788570"/>
              <a:ext cx="77824" cy="73393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8"/>
            <p:cNvSpPr/>
            <p:nvPr/>
          </p:nvSpPr>
          <p:spPr>
            <a:xfrm>
              <a:off x="8940192" y="3826350"/>
              <a:ext cx="28917" cy="14492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8"/>
            <p:cNvSpPr/>
            <p:nvPr/>
          </p:nvSpPr>
          <p:spPr>
            <a:xfrm>
              <a:off x="8916871" y="3838577"/>
              <a:ext cx="23354" cy="300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8"/>
            <p:cNvSpPr/>
            <p:nvPr/>
          </p:nvSpPr>
          <p:spPr>
            <a:xfrm>
              <a:off x="8207844" y="3859699"/>
              <a:ext cx="34481" cy="31150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8"/>
            <p:cNvSpPr/>
            <p:nvPr/>
          </p:nvSpPr>
          <p:spPr>
            <a:xfrm>
              <a:off x="5238372" y="623534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8"/>
            <p:cNvSpPr/>
            <p:nvPr/>
          </p:nvSpPr>
          <p:spPr>
            <a:xfrm>
              <a:off x="5238372" y="623534"/>
              <a:ext cx="28951" cy="27818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8"/>
            <p:cNvSpPr/>
            <p:nvPr/>
          </p:nvSpPr>
          <p:spPr>
            <a:xfrm>
              <a:off x="7038725" y="748002"/>
              <a:ext cx="116702" cy="153382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8"/>
            <p:cNvSpPr/>
            <p:nvPr/>
          </p:nvSpPr>
          <p:spPr>
            <a:xfrm>
              <a:off x="7038725" y="748002"/>
              <a:ext cx="116702" cy="153382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8"/>
            <p:cNvSpPr/>
            <p:nvPr/>
          </p:nvSpPr>
          <p:spPr>
            <a:xfrm>
              <a:off x="3652539" y="1054708"/>
              <a:ext cx="20022" cy="24487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8"/>
            <p:cNvSpPr/>
            <p:nvPr/>
          </p:nvSpPr>
          <p:spPr>
            <a:xfrm>
              <a:off x="4424900" y="1295881"/>
              <a:ext cx="27818" cy="28917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8"/>
            <p:cNvSpPr/>
            <p:nvPr/>
          </p:nvSpPr>
          <p:spPr>
            <a:xfrm>
              <a:off x="5439533" y="1905993"/>
              <a:ext cx="32249" cy="20022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8"/>
            <p:cNvSpPr/>
            <p:nvPr/>
          </p:nvSpPr>
          <p:spPr>
            <a:xfrm>
              <a:off x="3955913" y="2481657"/>
              <a:ext cx="28917" cy="28917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8"/>
            <p:cNvSpPr/>
            <p:nvPr/>
          </p:nvSpPr>
          <p:spPr>
            <a:xfrm>
              <a:off x="8917971" y="3838577"/>
              <a:ext cx="5597" cy="336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8"/>
            <p:cNvSpPr/>
            <p:nvPr/>
          </p:nvSpPr>
          <p:spPr>
            <a:xfrm>
              <a:off x="8907976" y="3833013"/>
              <a:ext cx="10028" cy="5597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64" name="Google Shape;6664;p28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rot="10800000">
            <a:off x="4694225" y="855500"/>
            <a:ext cx="445875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5" name="Google Shape;6665;p28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6666" name="Shape 6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7" name="Google Shape;6667;p29"/>
          <p:cNvSpPr/>
          <p:nvPr/>
        </p:nvSpPr>
        <p:spPr>
          <a:xfrm flipH="1" rot="-2700000">
            <a:off x="6680442" y="3069571"/>
            <a:ext cx="1134091" cy="104034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8" name="Google Shape;6668;p29"/>
          <p:cNvSpPr/>
          <p:nvPr/>
        </p:nvSpPr>
        <p:spPr>
          <a:xfrm rot="1594385">
            <a:off x="6680481" y="1430004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9" name="Google Shape;6669;p29"/>
          <p:cNvSpPr/>
          <p:nvPr/>
        </p:nvSpPr>
        <p:spPr>
          <a:xfrm flipH="1" rot="-1594385">
            <a:off x="1329506" y="3085429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0" name="Google Shape;6670;p29"/>
          <p:cNvSpPr/>
          <p:nvPr/>
        </p:nvSpPr>
        <p:spPr>
          <a:xfrm rot="1594385">
            <a:off x="1329506" y="1462879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1" name="Google Shape;6671;p29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6672" name="Google Shape;6672;p29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9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9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9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9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9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9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9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9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9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9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9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9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9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9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9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9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9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9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9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9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9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9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9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9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9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9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9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9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9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9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9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9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9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9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9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9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9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9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9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9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9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9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9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9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9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9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9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9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9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9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9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9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9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9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9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9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9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9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9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9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9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9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9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9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9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9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9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9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9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9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9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9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9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9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9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9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9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9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8" name="Google Shape;6838;p29"/>
          <p:cNvSpPr/>
          <p:nvPr/>
        </p:nvSpPr>
        <p:spPr>
          <a:xfrm flipH="1" rot="10800000">
            <a:off x="5421975" y="1556439"/>
            <a:ext cx="3860464" cy="3664099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9" name="Google Shape;6839;p29"/>
          <p:cNvSpPr txBox="1"/>
          <p:nvPr>
            <p:ph type="title"/>
          </p:nvPr>
        </p:nvSpPr>
        <p:spPr>
          <a:xfrm>
            <a:off x="1083825" y="1808575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40" name="Google Shape;6840;p29"/>
          <p:cNvSpPr txBox="1"/>
          <p:nvPr>
            <p:ph idx="2" type="title"/>
          </p:nvPr>
        </p:nvSpPr>
        <p:spPr>
          <a:xfrm>
            <a:off x="6434800" y="1808575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41" name="Google Shape;6841;p29"/>
          <p:cNvSpPr txBox="1"/>
          <p:nvPr>
            <p:ph idx="3" type="title"/>
          </p:nvPr>
        </p:nvSpPr>
        <p:spPr>
          <a:xfrm>
            <a:off x="1083825" y="3419376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42" name="Google Shape;6842;p29"/>
          <p:cNvSpPr txBox="1"/>
          <p:nvPr>
            <p:ph idx="4" type="title"/>
          </p:nvPr>
        </p:nvSpPr>
        <p:spPr>
          <a:xfrm>
            <a:off x="6434800" y="3419376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43" name="Google Shape;6843;p29"/>
          <p:cNvSpPr txBox="1"/>
          <p:nvPr>
            <p:ph idx="1" type="subTitle"/>
          </p:nvPr>
        </p:nvSpPr>
        <p:spPr>
          <a:xfrm>
            <a:off x="890613" y="2571751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4" name="Google Shape;6844;p29"/>
          <p:cNvSpPr txBox="1"/>
          <p:nvPr>
            <p:ph idx="5" type="subTitle"/>
          </p:nvPr>
        </p:nvSpPr>
        <p:spPr>
          <a:xfrm>
            <a:off x="6241588" y="2571751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5" name="Google Shape;6845;p29"/>
          <p:cNvSpPr txBox="1"/>
          <p:nvPr>
            <p:ph idx="6" type="subTitle"/>
          </p:nvPr>
        </p:nvSpPr>
        <p:spPr>
          <a:xfrm>
            <a:off x="890600" y="4188500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6" name="Google Shape;6846;p29"/>
          <p:cNvSpPr txBox="1"/>
          <p:nvPr>
            <p:ph idx="7" type="subTitle"/>
          </p:nvPr>
        </p:nvSpPr>
        <p:spPr>
          <a:xfrm>
            <a:off x="6241575" y="4188500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7" name="Google Shape;6847;p29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848" name="Google Shape;6848;p29"/>
          <p:cNvPicPr preferRelativeResize="0"/>
          <p:nvPr/>
        </p:nvPicPr>
        <p:blipFill rotWithShape="1">
          <a:blip r:embed="rId2">
            <a:alphaModFix/>
          </a:blip>
          <a:srcRect b="32241" l="0" r="19678" t="36159"/>
          <a:stretch/>
        </p:blipFill>
        <p:spPr>
          <a:xfrm>
            <a:off x="2307875" y="897250"/>
            <a:ext cx="6836125" cy="2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6849" name="Shape 6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Google Shape;6850;p30"/>
          <p:cNvSpPr/>
          <p:nvPr/>
        </p:nvSpPr>
        <p:spPr>
          <a:xfrm>
            <a:off x="-176150" y="2148625"/>
            <a:ext cx="3796814" cy="306913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1" name="Google Shape;6851;p30"/>
          <p:cNvSpPr/>
          <p:nvPr/>
        </p:nvSpPr>
        <p:spPr>
          <a:xfrm>
            <a:off x="1438875" y="2801301"/>
            <a:ext cx="1621617" cy="14875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52" name="Google Shape;6852;p30"/>
          <p:cNvGrpSpPr/>
          <p:nvPr/>
        </p:nvGrpSpPr>
        <p:grpSpPr>
          <a:xfrm flipH="1">
            <a:off x="3841118" y="38818"/>
            <a:ext cx="5273964" cy="4336830"/>
            <a:chOff x="1187675" y="233950"/>
            <a:chExt cx="4186350" cy="3442475"/>
          </a:xfrm>
        </p:grpSpPr>
        <p:sp>
          <p:nvSpPr>
            <p:cNvPr id="6853" name="Google Shape;6853;p30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0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0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0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0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0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0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0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0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0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0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0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0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0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0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0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0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0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0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0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0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30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30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30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30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30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0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0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0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0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0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0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0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0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30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30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30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30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0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0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0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0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0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0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0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0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0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0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0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0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0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0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0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0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0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0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0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0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0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0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0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0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0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0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0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0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0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0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0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0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0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0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0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0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0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0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0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0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30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30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0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0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0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0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0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0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0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0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0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0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0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0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0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0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0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0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0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30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30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0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0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0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0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0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0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30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30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30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30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30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30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0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0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0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0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0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30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30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30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30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30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30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30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30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30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30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30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30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30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30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30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30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30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30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30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30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30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30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30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0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3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3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0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0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0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0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0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0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3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3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30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30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0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30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30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30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30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30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30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30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30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30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30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30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30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30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30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30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30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30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30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30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30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30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30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30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30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30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30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30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30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30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30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30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30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30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30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30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30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30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30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30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30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30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30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30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30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30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30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30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30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30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30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30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30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30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30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30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30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30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30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30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30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30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30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30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30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30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30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30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30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30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30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30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3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3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3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3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30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30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30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30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30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30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30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30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30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30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30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30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30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30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30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30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30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30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30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30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30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30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30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30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30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30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30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30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30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30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30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30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30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30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30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30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30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30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30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30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30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30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30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30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30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30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30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30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30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30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30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30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30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30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30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30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30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30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30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30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30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30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30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30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30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30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30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30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30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30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30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30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30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30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30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30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30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30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30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30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30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30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30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30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30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30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30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30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30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30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30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30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30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30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30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30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30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30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30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30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30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30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30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30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30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30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30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30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30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30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30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96" name="Google Shape;7196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>
            <a:off x="3775" y="1165700"/>
            <a:ext cx="3436975" cy="2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7" name="Google Shape;7197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 rot="10800000">
            <a:off x="5722925" y="3877250"/>
            <a:ext cx="3436975" cy="2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8" name="Google Shape;7198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 rot="10800000">
            <a:off x="3247600" y="2521475"/>
            <a:ext cx="59008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9" name="Google Shape;7199;p30"/>
          <p:cNvSpPr txBox="1"/>
          <p:nvPr>
            <p:ph hasCustomPrompt="1" type="title"/>
          </p:nvPr>
        </p:nvSpPr>
        <p:spPr>
          <a:xfrm>
            <a:off x="711725" y="5375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00" name="Google Shape;7200;p30"/>
          <p:cNvSpPr txBox="1"/>
          <p:nvPr>
            <p:ph hasCustomPrompt="1" idx="2" type="title"/>
          </p:nvPr>
        </p:nvSpPr>
        <p:spPr>
          <a:xfrm>
            <a:off x="3217350" y="189645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01" name="Google Shape;7201;p30"/>
          <p:cNvSpPr txBox="1"/>
          <p:nvPr>
            <p:ph hasCustomPrompt="1" idx="3" type="title"/>
          </p:nvPr>
        </p:nvSpPr>
        <p:spPr>
          <a:xfrm>
            <a:off x="5722925" y="32554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02" name="Google Shape;7202;p30"/>
          <p:cNvSpPr txBox="1"/>
          <p:nvPr>
            <p:ph idx="1" type="subTitle"/>
          </p:nvPr>
        </p:nvSpPr>
        <p:spPr>
          <a:xfrm>
            <a:off x="711725" y="12128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3" name="Google Shape;7203;p30"/>
          <p:cNvSpPr txBox="1"/>
          <p:nvPr>
            <p:ph idx="4" type="subTitle"/>
          </p:nvPr>
        </p:nvSpPr>
        <p:spPr>
          <a:xfrm>
            <a:off x="3217350" y="257175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4" name="Google Shape;7204;p30"/>
          <p:cNvSpPr txBox="1"/>
          <p:nvPr>
            <p:ph idx="5" type="subTitle"/>
          </p:nvPr>
        </p:nvSpPr>
        <p:spPr>
          <a:xfrm>
            <a:off x="5722925" y="39307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"/>
          <p:cNvSpPr/>
          <p:nvPr/>
        </p:nvSpPr>
        <p:spPr>
          <a:xfrm flipH="1" rot="10800000">
            <a:off x="5635650" y="-64850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274E13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"/>
          <p:cNvSpPr/>
          <p:nvPr/>
        </p:nvSpPr>
        <p:spPr>
          <a:xfrm>
            <a:off x="5537525" y="341201"/>
            <a:ext cx="1018605" cy="93440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4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037400" y="929000"/>
            <a:ext cx="413472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5" name="Google Shape;675;p4"/>
          <p:cNvSpPr txBox="1"/>
          <p:nvPr>
            <p:ph idx="1" type="body"/>
          </p:nvPr>
        </p:nvSpPr>
        <p:spPr>
          <a:xfrm>
            <a:off x="711725" y="1079275"/>
            <a:ext cx="7720500" cy="3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676" name="Google Shape;676;p4"/>
          <p:cNvGrpSpPr/>
          <p:nvPr/>
        </p:nvGrpSpPr>
        <p:grpSpPr>
          <a:xfrm flipH="1">
            <a:off x="4289500" y="2549525"/>
            <a:ext cx="4595825" cy="2355025"/>
            <a:chOff x="1187675" y="2085275"/>
            <a:chExt cx="4595825" cy="2355025"/>
          </a:xfrm>
        </p:grpSpPr>
        <p:sp>
          <p:nvSpPr>
            <p:cNvPr id="677" name="Google Shape;677;p4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7205" name="Shape 7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6" name="Google Shape;7206;p31"/>
          <p:cNvSpPr/>
          <p:nvPr/>
        </p:nvSpPr>
        <p:spPr>
          <a:xfrm rot="-5810156">
            <a:off x="3450188" y="1524721"/>
            <a:ext cx="2050364" cy="1880993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7" name="Google Shape;7207;p31"/>
          <p:cNvSpPr/>
          <p:nvPr/>
        </p:nvSpPr>
        <p:spPr>
          <a:xfrm rot="5175384">
            <a:off x="942976" y="1570166"/>
            <a:ext cx="2050352" cy="188098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8" name="Google Shape;7208;p31"/>
          <p:cNvSpPr/>
          <p:nvPr/>
        </p:nvSpPr>
        <p:spPr>
          <a:xfrm rot="4611301">
            <a:off x="6100959" y="1570133"/>
            <a:ext cx="2050419" cy="188104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9" name="Google Shape;7209;p31"/>
          <p:cNvGrpSpPr/>
          <p:nvPr/>
        </p:nvGrpSpPr>
        <p:grpSpPr>
          <a:xfrm flipH="1" rot="10800000">
            <a:off x="186900" y="2185225"/>
            <a:ext cx="4152175" cy="2793675"/>
            <a:chOff x="711725" y="900075"/>
            <a:chExt cx="4152175" cy="2793675"/>
          </a:xfrm>
        </p:grpSpPr>
        <p:sp>
          <p:nvSpPr>
            <p:cNvPr id="7210" name="Google Shape;7210;p31"/>
            <p:cNvSpPr/>
            <p:nvPr/>
          </p:nvSpPr>
          <p:spPr>
            <a:xfrm>
              <a:off x="713400" y="900075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31"/>
            <p:cNvSpPr/>
            <p:nvPr/>
          </p:nvSpPr>
          <p:spPr>
            <a:xfrm>
              <a:off x="2599750" y="9050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31"/>
            <p:cNvSpPr/>
            <p:nvPr/>
          </p:nvSpPr>
          <p:spPr>
            <a:xfrm>
              <a:off x="3199350" y="905075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31"/>
            <p:cNvSpPr/>
            <p:nvPr/>
          </p:nvSpPr>
          <p:spPr>
            <a:xfrm>
              <a:off x="3492050" y="90840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31"/>
            <p:cNvSpPr/>
            <p:nvPr/>
          </p:nvSpPr>
          <p:spPr>
            <a:xfrm>
              <a:off x="3492050" y="908400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31"/>
            <p:cNvSpPr/>
            <p:nvPr/>
          </p:nvSpPr>
          <p:spPr>
            <a:xfrm>
              <a:off x="3384475" y="907575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31"/>
            <p:cNvSpPr/>
            <p:nvPr/>
          </p:nvSpPr>
          <p:spPr>
            <a:xfrm>
              <a:off x="4272600" y="900900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31"/>
            <p:cNvSpPr/>
            <p:nvPr/>
          </p:nvSpPr>
          <p:spPr>
            <a:xfrm>
              <a:off x="1345525" y="915925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31"/>
            <p:cNvSpPr/>
            <p:nvPr/>
          </p:nvSpPr>
          <p:spPr>
            <a:xfrm>
              <a:off x="717575" y="922575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31"/>
            <p:cNvSpPr/>
            <p:nvPr/>
          </p:nvSpPr>
          <p:spPr>
            <a:xfrm>
              <a:off x="3429500" y="933425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31"/>
            <p:cNvSpPr/>
            <p:nvPr/>
          </p:nvSpPr>
          <p:spPr>
            <a:xfrm>
              <a:off x="3429500" y="933425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31"/>
            <p:cNvSpPr/>
            <p:nvPr/>
          </p:nvSpPr>
          <p:spPr>
            <a:xfrm>
              <a:off x="871850" y="953450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31"/>
            <p:cNvSpPr/>
            <p:nvPr/>
          </p:nvSpPr>
          <p:spPr>
            <a:xfrm>
              <a:off x="2928325" y="957600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31"/>
            <p:cNvSpPr/>
            <p:nvPr/>
          </p:nvSpPr>
          <p:spPr>
            <a:xfrm>
              <a:off x="3417825" y="963450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31"/>
            <p:cNvSpPr/>
            <p:nvPr/>
          </p:nvSpPr>
          <p:spPr>
            <a:xfrm>
              <a:off x="3417825" y="963450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31"/>
            <p:cNvSpPr/>
            <p:nvPr/>
          </p:nvSpPr>
          <p:spPr>
            <a:xfrm>
              <a:off x="3644675" y="969275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31"/>
            <p:cNvSpPr/>
            <p:nvPr/>
          </p:nvSpPr>
          <p:spPr>
            <a:xfrm>
              <a:off x="4806325" y="970950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31"/>
            <p:cNvSpPr/>
            <p:nvPr/>
          </p:nvSpPr>
          <p:spPr>
            <a:xfrm>
              <a:off x="3396975" y="973450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31"/>
            <p:cNvSpPr/>
            <p:nvPr/>
          </p:nvSpPr>
          <p:spPr>
            <a:xfrm>
              <a:off x="2963350" y="9793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31"/>
            <p:cNvSpPr/>
            <p:nvPr/>
          </p:nvSpPr>
          <p:spPr>
            <a:xfrm>
              <a:off x="3607125" y="985125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31"/>
            <p:cNvSpPr/>
            <p:nvPr/>
          </p:nvSpPr>
          <p:spPr>
            <a:xfrm>
              <a:off x="2463825" y="985975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31"/>
            <p:cNvSpPr/>
            <p:nvPr/>
          </p:nvSpPr>
          <p:spPr>
            <a:xfrm>
              <a:off x="3799775" y="9984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31"/>
            <p:cNvSpPr/>
            <p:nvPr/>
          </p:nvSpPr>
          <p:spPr>
            <a:xfrm>
              <a:off x="3503725" y="1014325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31"/>
            <p:cNvSpPr/>
            <p:nvPr/>
          </p:nvSpPr>
          <p:spPr>
            <a:xfrm>
              <a:off x="3503725" y="1014325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31"/>
            <p:cNvSpPr/>
            <p:nvPr/>
          </p:nvSpPr>
          <p:spPr>
            <a:xfrm>
              <a:off x="4676225" y="10118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31"/>
            <p:cNvSpPr/>
            <p:nvPr/>
          </p:nvSpPr>
          <p:spPr>
            <a:xfrm>
              <a:off x="3688850" y="1049350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31"/>
            <p:cNvSpPr/>
            <p:nvPr/>
          </p:nvSpPr>
          <p:spPr>
            <a:xfrm>
              <a:off x="3464525" y="10576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31"/>
            <p:cNvSpPr/>
            <p:nvPr/>
          </p:nvSpPr>
          <p:spPr>
            <a:xfrm>
              <a:off x="2950825" y="1056850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31"/>
            <p:cNvSpPr/>
            <p:nvPr/>
          </p:nvSpPr>
          <p:spPr>
            <a:xfrm>
              <a:off x="1592375" y="1063525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31"/>
            <p:cNvSpPr/>
            <p:nvPr/>
          </p:nvSpPr>
          <p:spPr>
            <a:xfrm>
              <a:off x="2785725" y="1058525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31"/>
            <p:cNvSpPr/>
            <p:nvPr/>
          </p:nvSpPr>
          <p:spPr>
            <a:xfrm>
              <a:off x="795125" y="1073525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31"/>
            <p:cNvSpPr/>
            <p:nvPr/>
          </p:nvSpPr>
          <p:spPr>
            <a:xfrm>
              <a:off x="795125" y="1073525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31"/>
            <p:cNvSpPr/>
            <p:nvPr/>
          </p:nvSpPr>
          <p:spPr>
            <a:xfrm>
              <a:off x="4618700" y="1057675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31"/>
            <p:cNvSpPr/>
            <p:nvPr/>
          </p:nvSpPr>
          <p:spPr>
            <a:xfrm>
              <a:off x="2501350" y="108352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31"/>
            <p:cNvSpPr/>
            <p:nvPr/>
          </p:nvSpPr>
          <p:spPr>
            <a:xfrm>
              <a:off x="2543050" y="109105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31"/>
            <p:cNvSpPr/>
            <p:nvPr/>
          </p:nvSpPr>
          <p:spPr>
            <a:xfrm>
              <a:off x="2242825" y="1075200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31"/>
            <p:cNvSpPr/>
            <p:nvPr/>
          </p:nvSpPr>
          <p:spPr>
            <a:xfrm>
              <a:off x="2437975" y="1093550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31"/>
            <p:cNvSpPr/>
            <p:nvPr/>
          </p:nvSpPr>
          <p:spPr>
            <a:xfrm>
              <a:off x="3408650" y="1086025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31"/>
            <p:cNvSpPr/>
            <p:nvPr/>
          </p:nvSpPr>
          <p:spPr>
            <a:xfrm>
              <a:off x="1227100" y="11010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31"/>
            <p:cNvSpPr/>
            <p:nvPr/>
          </p:nvSpPr>
          <p:spPr>
            <a:xfrm>
              <a:off x="2285350" y="1105225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31"/>
            <p:cNvSpPr/>
            <p:nvPr/>
          </p:nvSpPr>
          <p:spPr>
            <a:xfrm>
              <a:off x="1320500" y="1153575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31"/>
            <p:cNvSpPr/>
            <p:nvPr/>
          </p:nvSpPr>
          <p:spPr>
            <a:xfrm>
              <a:off x="4334325" y="1163600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31"/>
            <p:cNvSpPr/>
            <p:nvPr/>
          </p:nvSpPr>
          <p:spPr>
            <a:xfrm>
              <a:off x="1210425" y="1171100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31"/>
            <p:cNvSpPr/>
            <p:nvPr/>
          </p:nvSpPr>
          <p:spPr>
            <a:xfrm>
              <a:off x="3476200" y="11761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31"/>
            <p:cNvSpPr/>
            <p:nvPr/>
          </p:nvSpPr>
          <p:spPr>
            <a:xfrm>
              <a:off x="3476200" y="117610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31"/>
            <p:cNvSpPr/>
            <p:nvPr/>
          </p:nvSpPr>
          <p:spPr>
            <a:xfrm>
              <a:off x="798475" y="1186950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31"/>
            <p:cNvSpPr/>
            <p:nvPr/>
          </p:nvSpPr>
          <p:spPr>
            <a:xfrm>
              <a:off x="838500" y="1187775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31"/>
            <p:cNvSpPr/>
            <p:nvPr/>
          </p:nvSpPr>
          <p:spPr>
            <a:xfrm>
              <a:off x="714250" y="1194450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31"/>
            <p:cNvSpPr/>
            <p:nvPr/>
          </p:nvSpPr>
          <p:spPr>
            <a:xfrm>
              <a:off x="714250" y="1194450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31"/>
            <p:cNvSpPr/>
            <p:nvPr/>
          </p:nvSpPr>
          <p:spPr>
            <a:xfrm>
              <a:off x="754275" y="1197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31"/>
            <p:cNvSpPr/>
            <p:nvPr/>
          </p:nvSpPr>
          <p:spPr>
            <a:xfrm>
              <a:off x="754275" y="1197775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31"/>
            <p:cNvSpPr/>
            <p:nvPr/>
          </p:nvSpPr>
          <p:spPr>
            <a:xfrm>
              <a:off x="1398900" y="1196950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31"/>
            <p:cNvSpPr/>
            <p:nvPr/>
          </p:nvSpPr>
          <p:spPr>
            <a:xfrm>
              <a:off x="757600" y="1216125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31"/>
            <p:cNvSpPr/>
            <p:nvPr/>
          </p:nvSpPr>
          <p:spPr>
            <a:xfrm>
              <a:off x="2451300" y="1211950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31"/>
            <p:cNvSpPr/>
            <p:nvPr/>
          </p:nvSpPr>
          <p:spPr>
            <a:xfrm>
              <a:off x="2451300" y="1211950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31"/>
            <p:cNvSpPr/>
            <p:nvPr/>
          </p:nvSpPr>
          <p:spPr>
            <a:xfrm>
              <a:off x="1243775" y="12253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31"/>
            <p:cNvSpPr/>
            <p:nvPr/>
          </p:nvSpPr>
          <p:spPr>
            <a:xfrm>
              <a:off x="3085925" y="1246975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31"/>
            <p:cNvSpPr/>
            <p:nvPr/>
          </p:nvSpPr>
          <p:spPr>
            <a:xfrm>
              <a:off x="1516475" y="1251150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31"/>
            <p:cNvSpPr/>
            <p:nvPr/>
          </p:nvSpPr>
          <p:spPr>
            <a:xfrm>
              <a:off x="1258800" y="1267000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31"/>
            <p:cNvSpPr/>
            <p:nvPr/>
          </p:nvSpPr>
          <p:spPr>
            <a:xfrm>
              <a:off x="3010050" y="1241150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31"/>
            <p:cNvSpPr/>
            <p:nvPr/>
          </p:nvSpPr>
          <p:spPr>
            <a:xfrm>
              <a:off x="3010050" y="1241150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31"/>
            <p:cNvSpPr/>
            <p:nvPr/>
          </p:nvSpPr>
          <p:spPr>
            <a:xfrm>
              <a:off x="2235325" y="1246150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31"/>
            <p:cNvSpPr/>
            <p:nvPr/>
          </p:nvSpPr>
          <p:spPr>
            <a:xfrm>
              <a:off x="3055900" y="1284500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31"/>
            <p:cNvSpPr/>
            <p:nvPr/>
          </p:nvSpPr>
          <p:spPr>
            <a:xfrm>
              <a:off x="1171225" y="12986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31"/>
            <p:cNvSpPr/>
            <p:nvPr/>
          </p:nvSpPr>
          <p:spPr>
            <a:xfrm>
              <a:off x="1082825" y="1302025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31"/>
            <p:cNvSpPr/>
            <p:nvPr/>
          </p:nvSpPr>
          <p:spPr>
            <a:xfrm>
              <a:off x="1281300" y="1309525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31"/>
            <p:cNvSpPr/>
            <p:nvPr/>
          </p:nvSpPr>
          <p:spPr>
            <a:xfrm>
              <a:off x="1384725" y="1306200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31"/>
            <p:cNvSpPr/>
            <p:nvPr/>
          </p:nvSpPr>
          <p:spPr>
            <a:xfrm>
              <a:off x="1384725" y="1306200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31"/>
            <p:cNvSpPr/>
            <p:nvPr/>
          </p:nvSpPr>
          <p:spPr>
            <a:xfrm>
              <a:off x="831000" y="1298675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31"/>
            <p:cNvSpPr/>
            <p:nvPr/>
          </p:nvSpPr>
          <p:spPr>
            <a:xfrm>
              <a:off x="2442150" y="1331200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31"/>
            <p:cNvSpPr/>
            <p:nvPr/>
          </p:nvSpPr>
          <p:spPr>
            <a:xfrm>
              <a:off x="725075" y="1339550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31"/>
            <p:cNvSpPr/>
            <p:nvPr/>
          </p:nvSpPr>
          <p:spPr>
            <a:xfrm>
              <a:off x="3291075" y="13370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31"/>
            <p:cNvSpPr/>
            <p:nvPr/>
          </p:nvSpPr>
          <p:spPr>
            <a:xfrm>
              <a:off x="1347200" y="1342050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31"/>
            <p:cNvSpPr/>
            <p:nvPr/>
          </p:nvSpPr>
          <p:spPr>
            <a:xfrm>
              <a:off x="4400200" y="1338725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31"/>
            <p:cNvSpPr/>
            <p:nvPr/>
          </p:nvSpPr>
          <p:spPr>
            <a:xfrm>
              <a:off x="4772975" y="13654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31"/>
            <p:cNvSpPr/>
            <p:nvPr/>
          </p:nvSpPr>
          <p:spPr>
            <a:xfrm>
              <a:off x="2580575" y="1382925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31"/>
            <p:cNvSpPr/>
            <p:nvPr/>
          </p:nvSpPr>
          <p:spPr>
            <a:xfrm>
              <a:off x="1120350" y="1390425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31"/>
            <p:cNvSpPr/>
            <p:nvPr/>
          </p:nvSpPr>
          <p:spPr>
            <a:xfrm>
              <a:off x="1061975" y="1402925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31"/>
            <p:cNvSpPr/>
            <p:nvPr/>
          </p:nvSpPr>
          <p:spPr>
            <a:xfrm>
              <a:off x="2112725" y="1408775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31"/>
            <p:cNvSpPr/>
            <p:nvPr/>
          </p:nvSpPr>
          <p:spPr>
            <a:xfrm>
              <a:off x="2916650" y="1413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31"/>
            <p:cNvSpPr/>
            <p:nvPr/>
          </p:nvSpPr>
          <p:spPr>
            <a:xfrm>
              <a:off x="1942625" y="1413775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31"/>
            <p:cNvSpPr/>
            <p:nvPr/>
          </p:nvSpPr>
          <p:spPr>
            <a:xfrm>
              <a:off x="886025" y="1439625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31"/>
            <p:cNvSpPr/>
            <p:nvPr/>
          </p:nvSpPr>
          <p:spPr>
            <a:xfrm>
              <a:off x="3187675" y="1436275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31"/>
            <p:cNvSpPr/>
            <p:nvPr/>
          </p:nvSpPr>
          <p:spPr>
            <a:xfrm>
              <a:off x="4707100" y="1445450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31"/>
            <p:cNvSpPr/>
            <p:nvPr/>
          </p:nvSpPr>
          <p:spPr>
            <a:xfrm>
              <a:off x="4306800" y="144962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31"/>
            <p:cNvSpPr/>
            <p:nvPr/>
          </p:nvSpPr>
          <p:spPr>
            <a:xfrm>
              <a:off x="1817525" y="1457125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31"/>
            <p:cNvSpPr/>
            <p:nvPr/>
          </p:nvSpPr>
          <p:spPr>
            <a:xfrm>
              <a:off x="4663725" y="1457125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31"/>
            <p:cNvSpPr/>
            <p:nvPr/>
          </p:nvSpPr>
          <p:spPr>
            <a:xfrm>
              <a:off x="714250" y="1467975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31"/>
            <p:cNvSpPr/>
            <p:nvPr/>
          </p:nvSpPr>
          <p:spPr>
            <a:xfrm>
              <a:off x="811800" y="1478825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31"/>
            <p:cNvSpPr/>
            <p:nvPr/>
          </p:nvSpPr>
          <p:spPr>
            <a:xfrm>
              <a:off x="3663000" y="1476325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31"/>
            <p:cNvSpPr/>
            <p:nvPr/>
          </p:nvSpPr>
          <p:spPr>
            <a:xfrm>
              <a:off x="1180400" y="1489650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31"/>
            <p:cNvSpPr/>
            <p:nvPr/>
          </p:nvSpPr>
          <p:spPr>
            <a:xfrm>
              <a:off x="1180400" y="1489650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31"/>
            <p:cNvSpPr/>
            <p:nvPr/>
          </p:nvSpPr>
          <p:spPr>
            <a:xfrm>
              <a:off x="735925" y="1479650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31"/>
            <p:cNvSpPr/>
            <p:nvPr/>
          </p:nvSpPr>
          <p:spPr>
            <a:xfrm>
              <a:off x="4270100" y="1500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31"/>
            <p:cNvSpPr/>
            <p:nvPr/>
          </p:nvSpPr>
          <p:spPr>
            <a:xfrm>
              <a:off x="4372675" y="1512175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31"/>
            <p:cNvSpPr/>
            <p:nvPr/>
          </p:nvSpPr>
          <p:spPr>
            <a:xfrm>
              <a:off x="4372675" y="1512175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31"/>
            <p:cNvSpPr/>
            <p:nvPr/>
          </p:nvSpPr>
          <p:spPr>
            <a:xfrm>
              <a:off x="2912475" y="1527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31"/>
            <p:cNvSpPr/>
            <p:nvPr/>
          </p:nvSpPr>
          <p:spPr>
            <a:xfrm>
              <a:off x="2912475" y="15271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31"/>
            <p:cNvSpPr/>
            <p:nvPr/>
          </p:nvSpPr>
          <p:spPr>
            <a:xfrm>
              <a:off x="2136925" y="1540525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31"/>
            <p:cNvSpPr/>
            <p:nvPr/>
          </p:nvSpPr>
          <p:spPr>
            <a:xfrm>
              <a:off x="974425" y="15438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31"/>
            <p:cNvSpPr/>
            <p:nvPr/>
          </p:nvSpPr>
          <p:spPr>
            <a:xfrm>
              <a:off x="816800" y="1555525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31"/>
            <p:cNvSpPr/>
            <p:nvPr/>
          </p:nvSpPr>
          <p:spPr>
            <a:xfrm>
              <a:off x="2462150" y="1584725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31"/>
            <p:cNvSpPr/>
            <p:nvPr/>
          </p:nvSpPr>
          <p:spPr>
            <a:xfrm>
              <a:off x="717575" y="1608075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31"/>
            <p:cNvSpPr/>
            <p:nvPr/>
          </p:nvSpPr>
          <p:spPr>
            <a:xfrm>
              <a:off x="1338850" y="16080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31"/>
            <p:cNvSpPr/>
            <p:nvPr/>
          </p:nvSpPr>
          <p:spPr>
            <a:xfrm>
              <a:off x="2370425" y="1611400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31"/>
            <p:cNvSpPr/>
            <p:nvPr/>
          </p:nvSpPr>
          <p:spPr>
            <a:xfrm>
              <a:off x="1754150" y="1625575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31"/>
            <p:cNvSpPr/>
            <p:nvPr/>
          </p:nvSpPr>
          <p:spPr>
            <a:xfrm>
              <a:off x="4035775" y="1625575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31"/>
            <p:cNvSpPr/>
            <p:nvPr/>
          </p:nvSpPr>
          <p:spPr>
            <a:xfrm>
              <a:off x="4035775" y="1625575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31"/>
            <p:cNvSpPr/>
            <p:nvPr/>
          </p:nvSpPr>
          <p:spPr>
            <a:xfrm>
              <a:off x="1930100" y="1626425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31"/>
            <p:cNvSpPr/>
            <p:nvPr/>
          </p:nvSpPr>
          <p:spPr>
            <a:xfrm>
              <a:off x="1159550" y="1632250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31"/>
            <p:cNvSpPr/>
            <p:nvPr/>
          </p:nvSpPr>
          <p:spPr>
            <a:xfrm>
              <a:off x="1116200" y="1644775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31"/>
            <p:cNvSpPr/>
            <p:nvPr/>
          </p:nvSpPr>
          <p:spPr>
            <a:xfrm>
              <a:off x="3467025" y="1651450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31"/>
            <p:cNvSpPr/>
            <p:nvPr/>
          </p:nvSpPr>
          <p:spPr>
            <a:xfrm>
              <a:off x="1262975" y="1646425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31"/>
            <p:cNvSpPr/>
            <p:nvPr/>
          </p:nvSpPr>
          <p:spPr>
            <a:xfrm>
              <a:off x="1112025" y="1664775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31"/>
            <p:cNvSpPr/>
            <p:nvPr/>
          </p:nvSpPr>
          <p:spPr>
            <a:xfrm>
              <a:off x="2756525" y="16731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31"/>
            <p:cNvSpPr/>
            <p:nvPr/>
          </p:nvSpPr>
          <p:spPr>
            <a:xfrm>
              <a:off x="1708275" y="1708975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31"/>
            <p:cNvSpPr/>
            <p:nvPr/>
          </p:nvSpPr>
          <p:spPr>
            <a:xfrm>
              <a:off x="3314425" y="1718150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31"/>
            <p:cNvSpPr/>
            <p:nvPr/>
          </p:nvSpPr>
          <p:spPr>
            <a:xfrm>
              <a:off x="2071875" y="1725650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31"/>
            <p:cNvSpPr/>
            <p:nvPr/>
          </p:nvSpPr>
          <p:spPr>
            <a:xfrm>
              <a:off x="2071875" y="1725650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31"/>
            <p:cNvSpPr/>
            <p:nvPr/>
          </p:nvSpPr>
          <p:spPr>
            <a:xfrm>
              <a:off x="4039950" y="1732325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31"/>
            <p:cNvSpPr/>
            <p:nvPr/>
          </p:nvSpPr>
          <p:spPr>
            <a:xfrm>
              <a:off x="4039950" y="1732325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31"/>
            <p:cNvSpPr/>
            <p:nvPr/>
          </p:nvSpPr>
          <p:spPr>
            <a:xfrm>
              <a:off x="4206725" y="172982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31"/>
            <p:cNvSpPr/>
            <p:nvPr/>
          </p:nvSpPr>
          <p:spPr>
            <a:xfrm>
              <a:off x="919375" y="17465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31"/>
            <p:cNvSpPr/>
            <p:nvPr/>
          </p:nvSpPr>
          <p:spPr>
            <a:xfrm>
              <a:off x="3261050" y="1762350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31"/>
            <p:cNvSpPr/>
            <p:nvPr/>
          </p:nvSpPr>
          <p:spPr>
            <a:xfrm>
              <a:off x="4117500" y="1774850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31"/>
            <p:cNvSpPr/>
            <p:nvPr/>
          </p:nvSpPr>
          <p:spPr>
            <a:xfrm>
              <a:off x="1860050" y="17782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31"/>
            <p:cNvSpPr/>
            <p:nvPr/>
          </p:nvSpPr>
          <p:spPr>
            <a:xfrm>
              <a:off x="3550425" y="1786525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31"/>
            <p:cNvSpPr/>
            <p:nvPr/>
          </p:nvSpPr>
          <p:spPr>
            <a:xfrm>
              <a:off x="3833975" y="178987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31"/>
            <p:cNvSpPr/>
            <p:nvPr/>
          </p:nvSpPr>
          <p:spPr>
            <a:xfrm>
              <a:off x="1523150" y="178820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31"/>
            <p:cNvSpPr/>
            <p:nvPr/>
          </p:nvSpPr>
          <p:spPr>
            <a:xfrm>
              <a:off x="1604050" y="1793200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31"/>
            <p:cNvSpPr/>
            <p:nvPr/>
          </p:nvSpPr>
          <p:spPr>
            <a:xfrm>
              <a:off x="1604050" y="1793200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31"/>
            <p:cNvSpPr/>
            <p:nvPr/>
          </p:nvSpPr>
          <p:spPr>
            <a:xfrm>
              <a:off x="3389475" y="17998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31"/>
            <p:cNvSpPr/>
            <p:nvPr/>
          </p:nvSpPr>
          <p:spPr>
            <a:xfrm>
              <a:off x="1116200" y="1796550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31"/>
            <p:cNvSpPr/>
            <p:nvPr/>
          </p:nvSpPr>
          <p:spPr>
            <a:xfrm>
              <a:off x="941900" y="1792375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31"/>
            <p:cNvSpPr/>
            <p:nvPr/>
          </p:nvSpPr>
          <p:spPr>
            <a:xfrm>
              <a:off x="3170150" y="1823225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31"/>
            <p:cNvSpPr/>
            <p:nvPr/>
          </p:nvSpPr>
          <p:spPr>
            <a:xfrm>
              <a:off x="1556500" y="1829900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31"/>
            <p:cNvSpPr/>
            <p:nvPr/>
          </p:nvSpPr>
          <p:spPr>
            <a:xfrm>
              <a:off x="2538875" y="183322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31"/>
            <p:cNvSpPr/>
            <p:nvPr/>
          </p:nvSpPr>
          <p:spPr>
            <a:xfrm>
              <a:off x="2763200" y="18340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31"/>
            <p:cNvSpPr/>
            <p:nvPr/>
          </p:nvSpPr>
          <p:spPr>
            <a:xfrm>
              <a:off x="2332900" y="18282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31"/>
            <p:cNvSpPr/>
            <p:nvPr/>
          </p:nvSpPr>
          <p:spPr>
            <a:xfrm>
              <a:off x="1163725" y="1859100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31"/>
            <p:cNvSpPr/>
            <p:nvPr/>
          </p:nvSpPr>
          <p:spPr>
            <a:xfrm>
              <a:off x="2422950" y="185910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31"/>
            <p:cNvSpPr/>
            <p:nvPr/>
          </p:nvSpPr>
          <p:spPr>
            <a:xfrm>
              <a:off x="2422950" y="1859100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31"/>
            <p:cNvSpPr/>
            <p:nvPr/>
          </p:nvSpPr>
          <p:spPr>
            <a:xfrm>
              <a:off x="4114175" y="186160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31"/>
            <p:cNvSpPr/>
            <p:nvPr/>
          </p:nvSpPr>
          <p:spPr>
            <a:xfrm>
              <a:off x="4114175" y="1861600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31"/>
            <p:cNvSpPr/>
            <p:nvPr/>
          </p:nvSpPr>
          <p:spPr>
            <a:xfrm>
              <a:off x="2527200" y="1884100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31"/>
            <p:cNvSpPr/>
            <p:nvPr/>
          </p:nvSpPr>
          <p:spPr>
            <a:xfrm>
              <a:off x="4037450" y="18882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31"/>
            <p:cNvSpPr/>
            <p:nvPr/>
          </p:nvSpPr>
          <p:spPr>
            <a:xfrm>
              <a:off x="4037450" y="1888275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31"/>
            <p:cNvSpPr/>
            <p:nvPr/>
          </p:nvSpPr>
          <p:spPr>
            <a:xfrm>
              <a:off x="1446425" y="189160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31"/>
            <p:cNvSpPr/>
            <p:nvPr/>
          </p:nvSpPr>
          <p:spPr>
            <a:xfrm>
              <a:off x="2362925" y="1904125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31"/>
            <p:cNvSpPr/>
            <p:nvPr/>
          </p:nvSpPr>
          <p:spPr>
            <a:xfrm>
              <a:off x="1157050" y="1913300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31"/>
            <p:cNvSpPr/>
            <p:nvPr/>
          </p:nvSpPr>
          <p:spPr>
            <a:xfrm>
              <a:off x="2100225" y="1918300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31"/>
            <p:cNvSpPr/>
            <p:nvPr/>
          </p:nvSpPr>
          <p:spPr>
            <a:xfrm>
              <a:off x="3389475" y="19474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31"/>
            <p:cNvSpPr/>
            <p:nvPr/>
          </p:nvSpPr>
          <p:spPr>
            <a:xfrm>
              <a:off x="2866600" y="19474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31"/>
            <p:cNvSpPr/>
            <p:nvPr/>
          </p:nvSpPr>
          <p:spPr>
            <a:xfrm>
              <a:off x="2866600" y="19474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31"/>
            <p:cNvSpPr/>
            <p:nvPr/>
          </p:nvSpPr>
          <p:spPr>
            <a:xfrm>
              <a:off x="3909850" y="19516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31"/>
            <p:cNvSpPr/>
            <p:nvPr/>
          </p:nvSpPr>
          <p:spPr>
            <a:xfrm>
              <a:off x="932725" y="1965000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31"/>
            <p:cNvSpPr/>
            <p:nvPr/>
          </p:nvSpPr>
          <p:spPr>
            <a:xfrm>
              <a:off x="3831475" y="1970000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31"/>
            <p:cNvSpPr/>
            <p:nvPr/>
          </p:nvSpPr>
          <p:spPr>
            <a:xfrm>
              <a:off x="1289650" y="1972500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31"/>
            <p:cNvSpPr/>
            <p:nvPr/>
          </p:nvSpPr>
          <p:spPr>
            <a:xfrm>
              <a:off x="2671475" y="1972500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31"/>
            <p:cNvSpPr/>
            <p:nvPr/>
          </p:nvSpPr>
          <p:spPr>
            <a:xfrm>
              <a:off x="4069975" y="1979175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31"/>
            <p:cNvSpPr/>
            <p:nvPr/>
          </p:nvSpPr>
          <p:spPr>
            <a:xfrm>
              <a:off x="4765475" y="1978350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31"/>
            <p:cNvSpPr/>
            <p:nvPr/>
          </p:nvSpPr>
          <p:spPr>
            <a:xfrm>
              <a:off x="2658950" y="199002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31"/>
            <p:cNvSpPr/>
            <p:nvPr/>
          </p:nvSpPr>
          <p:spPr>
            <a:xfrm>
              <a:off x="2563050" y="19975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31"/>
            <p:cNvSpPr/>
            <p:nvPr/>
          </p:nvSpPr>
          <p:spPr>
            <a:xfrm>
              <a:off x="731750" y="2015875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31"/>
            <p:cNvSpPr/>
            <p:nvPr/>
          </p:nvSpPr>
          <p:spPr>
            <a:xfrm>
              <a:off x="731750" y="2015875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31"/>
            <p:cNvSpPr/>
            <p:nvPr/>
          </p:nvSpPr>
          <p:spPr>
            <a:xfrm>
              <a:off x="1500625" y="2017525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31"/>
            <p:cNvSpPr/>
            <p:nvPr/>
          </p:nvSpPr>
          <p:spPr>
            <a:xfrm>
              <a:off x="4090825" y="2022550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31"/>
            <p:cNvSpPr/>
            <p:nvPr/>
          </p:nvSpPr>
          <p:spPr>
            <a:xfrm>
              <a:off x="1237100" y="2036725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31"/>
            <p:cNvSpPr/>
            <p:nvPr/>
          </p:nvSpPr>
          <p:spPr>
            <a:xfrm>
              <a:off x="3551275" y="2040050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31"/>
            <p:cNvSpPr/>
            <p:nvPr/>
          </p:nvSpPr>
          <p:spPr>
            <a:xfrm>
              <a:off x="1135375" y="2055900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31"/>
            <p:cNvSpPr/>
            <p:nvPr/>
          </p:nvSpPr>
          <p:spPr>
            <a:xfrm>
              <a:off x="2448800" y="2074250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31"/>
            <p:cNvSpPr/>
            <p:nvPr/>
          </p:nvSpPr>
          <p:spPr>
            <a:xfrm>
              <a:off x="895200" y="20784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31"/>
            <p:cNvSpPr/>
            <p:nvPr/>
          </p:nvSpPr>
          <p:spPr>
            <a:xfrm>
              <a:off x="3363625" y="2081750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31"/>
            <p:cNvSpPr/>
            <p:nvPr/>
          </p:nvSpPr>
          <p:spPr>
            <a:xfrm>
              <a:off x="1596525" y="2080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31"/>
            <p:cNvSpPr/>
            <p:nvPr/>
          </p:nvSpPr>
          <p:spPr>
            <a:xfrm>
              <a:off x="2010175" y="2081750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31"/>
            <p:cNvSpPr/>
            <p:nvPr/>
          </p:nvSpPr>
          <p:spPr>
            <a:xfrm>
              <a:off x="755925" y="2100100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31"/>
            <p:cNvSpPr/>
            <p:nvPr/>
          </p:nvSpPr>
          <p:spPr>
            <a:xfrm>
              <a:off x="1930100" y="2098425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31"/>
            <p:cNvSpPr/>
            <p:nvPr/>
          </p:nvSpPr>
          <p:spPr>
            <a:xfrm>
              <a:off x="1031975" y="2104275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31"/>
            <p:cNvSpPr/>
            <p:nvPr/>
          </p:nvSpPr>
          <p:spPr>
            <a:xfrm>
              <a:off x="1031975" y="2104275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31"/>
            <p:cNvSpPr/>
            <p:nvPr/>
          </p:nvSpPr>
          <p:spPr>
            <a:xfrm>
              <a:off x="988600" y="2110925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31"/>
            <p:cNvSpPr/>
            <p:nvPr/>
          </p:nvSpPr>
          <p:spPr>
            <a:xfrm>
              <a:off x="1149550" y="21226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31"/>
            <p:cNvSpPr/>
            <p:nvPr/>
          </p:nvSpPr>
          <p:spPr>
            <a:xfrm>
              <a:off x="3617150" y="2121775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31"/>
            <p:cNvSpPr/>
            <p:nvPr/>
          </p:nvSpPr>
          <p:spPr>
            <a:xfrm>
              <a:off x="1106175" y="2138450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31"/>
            <p:cNvSpPr/>
            <p:nvPr/>
          </p:nvSpPr>
          <p:spPr>
            <a:xfrm>
              <a:off x="2887450" y="2134275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31"/>
            <p:cNvSpPr/>
            <p:nvPr/>
          </p:nvSpPr>
          <p:spPr>
            <a:xfrm>
              <a:off x="2466325" y="2145125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31"/>
            <p:cNvSpPr/>
            <p:nvPr/>
          </p:nvSpPr>
          <p:spPr>
            <a:xfrm>
              <a:off x="850175" y="2149300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31"/>
            <p:cNvSpPr/>
            <p:nvPr/>
          </p:nvSpPr>
          <p:spPr>
            <a:xfrm>
              <a:off x="3349450" y="2149300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31"/>
            <p:cNvSpPr/>
            <p:nvPr/>
          </p:nvSpPr>
          <p:spPr>
            <a:xfrm>
              <a:off x="1041975" y="21593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31"/>
            <p:cNvSpPr/>
            <p:nvPr/>
          </p:nvSpPr>
          <p:spPr>
            <a:xfrm>
              <a:off x="4290125" y="2168475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31"/>
            <p:cNvSpPr/>
            <p:nvPr/>
          </p:nvSpPr>
          <p:spPr>
            <a:xfrm>
              <a:off x="2855775" y="21634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31"/>
            <p:cNvSpPr/>
            <p:nvPr/>
          </p:nvSpPr>
          <p:spPr>
            <a:xfrm>
              <a:off x="3957375" y="2172650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31"/>
            <p:cNvSpPr/>
            <p:nvPr/>
          </p:nvSpPr>
          <p:spPr>
            <a:xfrm>
              <a:off x="4696250" y="2169300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31"/>
            <p:cNvSpPr/>
            <p:nvPr/>
          </p:nvSpPr>
          <p:spPr>
            <a:xfrm>
              <a:off x="2328725" y="2184325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31"/>
            <p:cNvSpPr/>
            <p:nvPr/>
          </p:nvSpPr>
          <p:spPr>
            <a:xfrm>
              <a:off x="873525" y="21976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31"/>
            <p:cNvSpPr/>
            <p:nvPr/>
          </p:nvSpPr>
          <p:spPr>
            <a:xfrm>
              <a:off x="873525" y="2197675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31"/>
            <p:cNvSpPr/>
            <p:nvPr/>
          </p:nvSpPr>
          <p:spPr>
            <a:xfrm>
              <a:off x="4099150" y="2199325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31"/>
            <p:cNvSpPr/>
            <p:nvPr/>
          </p:nvSpPr>
          <p:spPr>
            <a:xfrm>
              <a:off x="759275" y="2211850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31"/>
            <p:cNvSpPr/>
            <p:nvPr/>
          </p:nvSpPr>
          <p:spPr>
            <a:xfrm>
              <a:off x="2688975" y="222102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31"/>
            <p:cNvSpPr/>
            <p:nvPr/>
          </p:nvSpPr>
          <p:spPr>
            <a:xfrm>
              <a:off x="1087850" y="2218500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31"/>
            <p:cNvSpPr/>
            <p:nvPr/>
          </p:nvSpPr>
          <p:spPr>
            <a:xfrm>
              <a:off x="1087850" y="2218500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31"/>
            <p:cNvSpPr/>
            <p:nvPr/>
          </p:nvSpPr>
          <p:spPr>
            <a:xfrm>
              <a:off x="2084375" y="2229350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31"/>
            <p:cNvSpPr/>
            <p:nvPr/>
          </p:nvSpPr>
          <p:spPr>
            <a:xfrm>
              <a:off x="933550" y="224520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31"/>
            <p:cNvSpPr/>
            <p:nvPr/>
          </p:nvSpPr>
          <p:spPr>
            <a:xfrm>
              <a:off x="1739125" y="22543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31"/>
            <p:cNvSpPr/>
            <p:nvPr/>
          </p:nvSpPr>
          <p:spPr>
            <a:xfrm>
              <a:off x="4352675" y="2284400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31"/>
            <p:cNvSpPr/>
            <p:nvPr/>
          </p:nvSpPr>
          <p:spPr>
            <a:xfrm>
              <a:off x="966075" y="2309400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31"/>
            <p:cNvSpPr/>
            <p:nvPr/>
          </p:nvSpPr>
          <p:spPr>
            <a:xfrm>
              <a:off x="2955850" y="2284400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31"/>
            <p:cNvSpPr/>
            <p:nvPr/>
          </p:nvSpPr>
          <p:spPr>
            <a:xfrm>
              <a:off x="3758075" y="23102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31"/>
            <p:cNvSpPr/>
            <p:nvPr/>
          </p:nvSpPr>
          <p:spPr>
            <a:xfrm>
              <a:off x="930225" y="23219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31"/>
            <p:cNvSpPr/>
            <p:nvPr/>
          </p:nvSpPr>
          <p:spPr>
            <a:xfrm>
              <a:off x="1215425" y="23494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31"/>
            <p:cNvSpPr/>
            <p:nvPr/>
          </p:nvSpPr>
          <p:spPr>
            <a:xfrm>
              <a:off x="3572100" y="23561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31"/>
            <p:cNvSpPr/>
            <p:nvPr/>
          </p:nvSpPr>
          <p:spPr>
            <a:xfrm>
              <a:off x="1903425" y="23686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31"/>
            <p:cNvSpPr/>
            <p:nvPr/>
          </p:nvSpPr>
          <p:spPr>
            <a:xfrm>
              <a:off x="4513625" y="236362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31"/>
            <p:cNvSpPr/>
            <p:nvPr/>
          </p:nvSpPr>
          <p:spPr>
            <a:xfrm>
              <a:off x="2965850" y="2375300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31"/>
            <p:cNvSpPr/>
            <p:nvPr/>
          </p:nvSpPr>
          <p:spPr>
            <a:xfrm>
              <a:off x="4618700" y="23786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31"/>
            <p:cNvSpPr/>
            <p:nvPr/>
          </p:nvSpPr>
          <p:spPr>
            <a:xfrm>
              <a:off x="3335275" y="2359450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31"/>
            <p:cNvSpPr/>
            <p:nvPr/>
          </p:nvSpPr>
          <p:spPr>
            <a:xfrm>
              <a:off x="1819200" y="23794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31"/>
            <p:cNvSpPr/>
            <p:nvPr/>
          </p:nvSpPr>
          <p:spPr>
            <a:xfrm>
              <a:off x="3129300" y="2393625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31"/>
            <p:cNvSpPr/>
            <p:nvPr/>
          </p:nvSpPr>
          <p:spPr>
            <a:xfrm>
              <a:off x="1409725" y="2392800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31"/>
            <p:cNvSpPr/>
            <p:nvPr/>
          </p:nvSpPr>
          <p:spPr>
            <a:xfrm>
              <a:off x="785950" y="2401975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31"/>
            <p:cNvSpPr/>
            <p:nvPr/>
          </p:nvSpPr>
          <p:spPr>
            <a:xfrm>
              <a:off x="4824675" y="2398650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31"/>
            <p:cNvSpPr/>
            <p:nvPr/>
          </p:nvSpPr>
          <p:spPr>
            <a:xfrm>
              <a:off x="3297750" y="2397800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31"/>
            <p:cNvSpPr/>
            <p:nvPr/>
          </p:nvSpPr>
          <p:spPr>
            <a:xfrm>
              <a:off x="1691600" y="2423650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31"/>
            <p:cNvSpPr/>
            <p:nvPr/>
          </p:nvSpPr>
          <p:spPr>
            <a:xfrm>
              <a:off x="2482175" y="242200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31"/>
            <p:cNvSpPr/>
            <p:nvPr/>
          </p:nvSpPr>
          <p:spPr>
            <a:xfrm>
              <a:off x="1667425" y="2452000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31"/>
            <p:cNvSpPr/>
            <p:nvPr/>
          </p:nvSpPr>
          <p:spPr>
            <a:xfrm>
              <a:off x="1267125" y="2458675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31"/>
            <p:cNvSpPr/>
            <p:nvPr/>
          </p:nvSpPr>
          <p:spPr>
            <a:xfrm>
              <a:off x="2913300" y="2460350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31"/>
            <p:cNvSpPr/>
            <p:nvPr/>
          </p:nvSpPr>
          <p:spPr>
            <a:xfrm>
              <a:off x="3020050" y="2466200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31"/>
            <p:cNvSpPr/>
            <p:nvPr/>
          </p:nvSpPr>
          <p:spPr>
            <a:xfrm>
              <a:off x="3020050" y="2466200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31"/>
            <p:cNvSpPr/>
            <p:nvPr/>
          </p:nvSpPr>
          <p:spPr>
            <a:xfrm>
              <a:off x="4407700" y="2469525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31"/>
            <p:cNvSpPr/>
            <p:nvPr/>
          </p:nvSpPr>
          <p:spPr>
            <a:xfrm>
              <a:off x="4407700" y="2469525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31"/>
            <p:cNvSpPr/>
            <p:nvPr/>
          </p:nvSpPr>
          <p:spPr>
            <a:xfrm>
              <a:off x="3611300" y="24695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31"/>
            <p:cNvSpPr/>
            <p:nvPr/>
          </p:nvSpPr>
          <p:spPr>
            <a:xfrm>
              <a:off x="3853150" y="2477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31"/>
            <p:cNvSpPr/>
            <p:nvPr/>
          </p:nvSpPr>
          <p:spPr>
            <a:xfrm>
              <a:off x="3784775" y="2469525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31"/>
            <p:cNvSpPr/>
            <p:nvPr/>
          </p:nvSpPr>
          <p:spPr>
            <a:xfrm>
              <a:off x="3509575" y="2467025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31"/>
            <p:cNvSpPr/>
            <p:nvPr/>
          </p:nvSpPr>
          <p:spPr>
            <a:xfrm>
              <a:off x="3590450" y="2467025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31"/>
            <p:cNvSpPr/>
            <p:nvPr/>
          </p:nvSpPr>
          <p:spPr>
            <a:xfrm>
              <a:off x="2196975" y="2477875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31"/>
            <p:cNvSpPr/>
            <p:nvPr/>
          </p:nvSpPr>
          <p:spPr>
            <a:xfrm>
              <a:off x="4648725" y="2507875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31"/>
            <p:cNvSpPr/>
            <p:nvPr/>
          </p:nvSpPr>
          <p:spPr>
            <a:xfrm>
              <a:off x="1401400" y="251540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31"/>
            <p:cNvSpPr/>
            <p:nvPr/>
          </p:nvSpPr>
          <p:spPr>
            <a:xfrm>
              <a:off x="948575" y="25504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31"/>
            <p:cNvSpPr/>
            <p:nvPr/>
          </p:nvSpPr>
          <p:spPr>
            <a:xfrm>
              <a:off x="1492300" y="2532075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31"/>
            <p:cNvSpPr/>
            <p:nvPr/>
          </p:nvSpPr>
          <p:spPr>
            <a:xfrm>
              <a:off x="4173375" y="2569600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31"/>
            <p:cNvSpPr/>
            <p:nvPr/>
          </p:nvSpPr>
          <p:spPr>
            <a:xfrm>
              <a:off x="4600350" y="2575425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31"/>
            <p:cNvSpPr/>
            <p:nvPr/>
          </p:nvSpPr>
          <p:spPr>
            <a:xfrm>
              <a:off x="4747950" y="260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31"/>
            <p:cNvSpPr/>
            <p:nvPr/>
          </p:nvSpPr>
          <p:spPr>
            <a:xfrm>
              <a:off x="4669550" y="2608800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31"/>
            <p:cNvSpPr/>
            <p:nvPr/>
          </p:nvSpPr>
          <p:spPr>
            <a:xfrm>
              <a:off x="2523025" y="2622975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31"/>
            <p:cNvSpPr/>
            <p:nvPr/>
          </p:nvSpPr>
          <p:spPr>
            <a:xfrm>
              <a:off x="2040175" y="2642975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31"/>
            <p:cNvSpPr/>
            <p:nvPr/>
          </p:nvSpPr>
          <p:spPr>
            <a:xfrm>
              <a:off x="969425" y="2672175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31"/>
            <p:cNvSpPr/>
            <p:nvPr/>
          </p:nvSpPr>
          <p:spPr>
            <a:xfrm>
              <a:off x="969425" y="2672175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31"/>
            <p:cNvSpPr/>
            <p:nvPr/>
          </p:nvSpPr>
          <p:spPr>
            <a:xfrm>
              <a:off x="1273800" y="26905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31"/>
            <p:cNvSpPr/>
            <p:nvPr/>
          </p:nvSpPr>
          <p:spPr>
            <a:xfrm>
              <a:off x="1086175" y="2748900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31"/>
            <p:cNvSpPr/>
            <p:nvPr/>
          </p:nvSpPr>
          <p:spPr>
            <a:xfrm>
              <a:off x="1445600" y="2749725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31"/>
            <p:cNvSpPr/>
            <p:nvPr/>
          </p:nvSpPr>
          <p:spPr>
            <a:xfrm>
              <a:off x="2120250" y="2749725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31"/>
            <p:cNvSpPr/>
            <p:nvPr/>
          </p:nvSpPr>
          <p:spPr>
            <a:xfrm>
              <a:off x="1146225" y="2748050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31"/>
            <p:cNvSpPr/>
            <p:nvPr/>
          </p:nvSpPr>
          <p:spPr>
            <a:xfrm>
              <a:off x="975250" y="276890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31"/>
            <p:cNvSpPr/>
            <p:nvPr/>
          </p:nvSpPr>
          <p:spPr>
            <a:xfrm>
              <a:off x="759275" y="2751400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31"/>
            <p:cNvSpPr/>
            <p:nvPr/>
          </p:nvSpPr>
          <p:spPr>
            <a:xfrm>
              <a:off x="714250" y="2785575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31"/>
            <p:cNvSpPr/>
            <p:nvPr/>
          </p:nvSpPr>
          <p:spPr>
            <a:xfrm>
              <a:off x="714250" y="2785575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31"/>
            <p:cNvSpPr/>
            <p:nvPr/>
          </p:nvSpPr>
          <p:spPr>
            <a:xfrm>
              <a:off x="986100" y="2824775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31"/>
            <p:cNvSpPr/>
            <p:nvPr/>
          </p:nvSpPr>
          <p:spPr>
            <a:xfrm>
              <a:off x="1356375" y="2828950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31"/>
            <p:cNvSpPr/>
            <p:nvPr/>
          </p:nvSpPr>
          <p:spPr>
            <a:xfrm>
              <a:off x="1356375" y="2828950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31"/>
            <p:cNvSpPr/>
            <p:nvPr/>
          </p:nvSpPr>
          <p:spPr>
            <a:xfrm>
              <a:off x="740100" y="2823100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31"/>
            <p:cNvSpPr/>
            <p:nvPr/>
          </p:nvSpPr>
          <p:spPr>
            <a:xfrm>
              <a:off x="780950" y="2837300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31"/>
            <p:cNvSpPr/>
            <p:nvPr/>
          </p:nvSpPr>
          <p:spPr>
            <a:xfrm>
              <a:off x="1014450" y="2849800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31"/>
            <p:cNvSpPr/>
            <p:nvPr/>
          </p:nvSpPr>
          <p:spPr>
            <a:xfrm>
              <a:off x="783450" y="2853125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31"/>
            <p:cNvSpPr/>
            <p:nvPr/>
          </p:nvSpPr>
          <p:spPr>
            <a:xfrm>
              <a:off x="915225" y="2852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31"/>
            <p:cNvSpPr/>
            <p:nvPr/>
          </p:nvSpPr>
          <p:spPr>
            <a:xfrm>
              <a:off x="1127875" y="28556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31"/>
            <p:cNvSpPr/>
            <p:nvPr/>
          </p:nvSpPr>
          <p:spPr>
            <a:xfrm>
              <a:off x="1396400" y="2853125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31"/>
            <p:cNvSpPr/>
            <p:nvPr/>
          </p:nvSpPr>
          <p:spPr>
            <a:xfrm>
              <a:off x="916050" y="2882325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31"/>
            <p:cNvSpPr/>
            <p:nvPr/>
          </p:nvSpPr>
          <p:spPr>
            <a:xfrm>
              <a:off x="1343025" y="2881475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31"/>
            <p:cNvSpPr/>
            <p:nvPr/>
          </p:nvSpPr>
          <p:spPr>
            <a:xfrm>
              <a:off x="1720800" y="29473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31"/>
            <p:cNvSpPr/>
            <p:nvPr/>
          </p:nvSpPr>
          <p:spPr>
            <a:xfrm>
              <a:off x="790125" y="29682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31"/>
            <p:cNvSpPr/>
            <p:nvPr/>
          </p:nvSpPr>
          <p:spPr>
            <a:xfrm>
              <a:off x="790125" y="2968225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31"/>
            <p:cNvSpPr/>
            <p:nvPr/>
          </p:nvSpPr>
          <p:spPr>
            <a:xfrm>
              <a:off x="1910925" y="29598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31"/>
            <p:cNvSpPr/>
            <p:nvPr/>
          </p:nvSpPr>
          <p:spPr>
            <a:xfrm>
              <a:off x="1310500" y="29890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31"/>
            <p:cNvSpPr/>
            <p:nvPr/>
          </p:nvSpPr>
          <p:spPr>
            <a:xfrm>
              <a:off x="4820500" y="2991575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31"/>
            <p:cNvSpPr/>
            <p:nvPr/>
          </p:nvSpPr>
          <p:spPr>
            <a:xfrm>
              <a:off x="1570675" y="2999900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31"/>
            <p:cNvSpPr/>
            <p:nvPr/>
          </p:nvSpPr>
          <p:spPr>
            <a:xfrm>
              <a:off x="4656225" y="3180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31"/>
            <p:cNvSpPr/>
            <p:nvPr/>
          </p:nvSpPr>
          <p:spPr>
            <a:xfrm>
              <a:off x="1562350" y="3296775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31"/>
            <p:cNvSpPr/>
            <p:nvPr/>
          </p:nvSpPr>
          <p:spPr>
            <a:xfrm>
              <a:off x="1463950" y="33459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31"/>
            <p:cNvSpPr/>
            <p:nvPr/>
          </p:nvSpPr>
          <p:spPr>
            <a:xfrm>
              <a:off x="1368050" y="3440225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31"/>
            <p:cNvSpPr/>
            <p:nvPr/>
          </p:nvSpPr>
          <p:spPr>
            <a:xfrm>
              <a:off x="1394725" y="3508600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31"/>
            <p:cNvSpPr/>
            <p:nvPr/>
          </p:nvSpPr>
          <p:spPr>
            <a:xfrm>
              <a:off x="1394725" y="3508600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31"/>
            <p:cNvSpPr/>
            <p:nvPr/>
          </p:nvSpPr>
          <p:spPr>
            <a:xfrm>
              <a:off x="1581525" y="352445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31"/>
            <p:cNvSpPr/>
            <p:nvPr/>
          </p:nvSpPr>
          <p:spPr>
            <a:xfrm>
              <a:off x="1077000" y="3542800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31"/>
            <p:cNvSpPr/>
            <p:nvPr/>
          </p:nvSpPr>
          <p:spPr>
            <a:xfrm>
              <a:off x="1588200" y="3594500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31"/>
            <p:cNvSpPr/>
            <p:nvPr/>
          </p:nvSpPr>
          <p:spPr>
            <a:xfrm>
              <a:off x="1588200" y="3594500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31"/>
            <p:cNvSpPr/>
            <p:nvPr/>
          </p:nvSpPr>
          <p:spPr>
            <a:xfrm>
              <a:off x="1244625" y="3598675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31"/>
            <p:cNvSpPr/>
            <p:nvPr/>
          </p:nvSpPr>
          <p:spPr>
            <a:xfrm>
              <a:off x="1432250" y="3598675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31"/>
            <p:cNvSpPr/>
            <p:nvPr/>
          </p:nvSpPr>
          <p:spPr>
            <a:xfrm>
              <a:off x="879350" y="36020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31"/>
            <p:cNvSpPr/>
            <p:nvPr/>
          </p:nvSpPr>
          <p:spPr>
            <a:xfrm>
              <a:off x="942725" y="3625350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31"/>
            <p:cNvSpPr/>
            <p:nvPr/>
          </p:nvSpPr>
          <p:spPr>
            <a:xfrm>
              <a:off x="913550" y="3642025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31"/>
            <p:cNvSpPr/>
            <p:nvPr/>
          </p:nvSpPr>
          <p:spPr>
            <a:xfrm>
              <a:off x="894375" y="3646200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31"/>
            <p:cNvSpPr/>
            <p:nvPr/>
          </p:nvSpPr>
          <p:spPr>
            <a:xfrm>
              <a:off x="1368875" y="3633700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31"/>
            <p:cNvSpPr/>
            <p:nvPr/>
          </p:nvSpPr>
          <p:spPr>
            <a:xfrm>
              <a:off x="711725" y="1112725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31"/>
            <p:cNvSpPr/>
            <p:nvPr/>
          </p:nvSpPr>
          <p:spPr>
            <a:xfrm>
              <a:off x="711725" y="1112725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31"/>
            <p:cNvSpPr/>
            <p:nvPr/>
          </p:nvSpPr>
          <p:spPr>
            <a:xfrm>
              <a:off x="725075" y="1061850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31"/>
            <p:cNvSpPr/>
            <p:nvPr/>
          </p:nvSpPr>
          <p:spPr>
            <a:xfrm>
              <a:off x="725075" y="1061850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31"/>
            <p:cNvSpPr/>
            <p:nvPr/>
          </p:nvSpPr>
          <p:spPr>
            <a:xfrm>
              <a:off x="3053400" y="1303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31"/>
            <p:cNvSpPr/>
            <p:nvPr/>
          </p:nvSpPr>
          <p:spPr>
            <a:xfrm>
              <a:off x="3053400" y="1303700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31"/>
            <p:cNvSpPr/>
            <p:nvPr/>
          </p:nvSpPr>
          <p:spPr>
            <a:xfrm>
              <a:off x="4404375" y="1397100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31"/>
            <p:cNvSpPr/>
            <p:nvPr/>
          </p:nvSpPr>
          <p:spPr>
            <a:xfrm>
              <a:off x="4404375" y="1397100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31"/>
            <p:cNvSpPr/>
            <p:nvPr/>
          </p:nvSpPr>
          <p:spPr>
            <a:xfrm>
              <a:off x="1863400" y="1627250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31"/>
            <p:cNvSpPr/>
            <p:nvPr/>
          </p:nvSpPr>
          <p:spPr>
            <a:xfrm>
              <a:off x="2442975" y="18082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31"/>
            <p:cNvSpPr/>
            <p:nvPr/>
          </p:nvSpPr>
          <p:spPr>
            <a:xfrm>
              <a:off x="3204350" y="2266050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31"/>
            <p:cNvSpPr/>
            <p:nvPr/>
          </p:nvSpPr>
          <p:spPr>
            <a:xfrm>
              <a:off x="1095350" y="26755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31"/>
            <p:cNvSpPr/>
            <p:nvPr/>
          </p:nvSpPr>
          <p:spPr>
            <a:xfrm>
              <a:off x="2091050" y="269802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31"/>
            <p:cNvSpPr/>
            <p:nvPr/>
          </p:nvSpPr>
          <p:spPr>
            <a:xfrm>
              <a:off x="1090350" y="2818950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31"/>
            <p:cNvSpPr/>
            <p:nvPr/>
          </p:nvSpPr>
          <p:spPr>
            <a:xfrm>
              <a:off x="1056150" y="2869800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8" name="Google Shape;7518;p31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19" name="Google Shape;7519;p31"/>
          <p:cNvSpPr txBox="1"/>
          <p:nvPr>
            <p:ph idx="2" type="title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520" name="Google Shape;7520;p31"/>
          <p:cNvSpPr txBox="1"/>
          <p:nvPr>
            <p:ph idx="1" type="subTitle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1" name="Google Shape;7521;p31"/>
          <p:cNvSpPr txBox="1"/>
          <p:nvPr>
            <p:ph idx="3" type="title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522" name="Google Shape;7522;p31"/>
          <p:cNvSpPr txBox="1"/>
          <p:nvPr>
            <p:ph idx="4" type="subTitle"/>
          </p:nvPr>
        </p:nvSpPr>
        <p:spPr>
          <a:xfrm>
            <a:off x="344272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3" name="Google Shape;7523;p31"/>
          <p:cNvSpPr txBox="1"/>
          <p:nvPr>
            <p:ph idx="5" type="title"/>
          </p:nvPr>
        </p:nvSpPr>
        <p:spPr>
          <a:xfrm>
            <a:off x="630192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524" name="Google Shape;7524;p31"/>
          <p:cNvSpPr txBox="1"/>
          <p:nvPr>
            <p:ph idx="6" type="subTitle"/>
          </p:nvPr>
        </p:nvSpPr>
        <p:spPr>
          <a:xfrm>
            <a:off x="604707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525" name="Google Shape;7525;p31"/>
          <p:cNvPicPr preferRelativeResize="0"/>
          <p:nvPr/>
        </p:nvPicPr>
        <p:blipFill rotWithShape="1">
          <a:blip r:embed="rId2">
            <a:alphaModFix/>
          </a:blip>
          <a:srcRect b="32202" l="64043" r="3478" t="38206"/>
          <a:stretch/>
        </p:blipFill>
        <p:spPr>
          <a:xfrm rot="10800000">
            <a:off x="6273150" y="903000"/>
            <a:ext cx="287085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6" name="Google Shape;7526;p31"/>
          <p:cNvSpPr/>
          <p:nvPr/>
        </p:nvSpPr>
        <p:spPr>
          <a:xfrm>
            <a:off x="4686929" y="3938301"/>
            <a:ext cx="4608082" cy="1292406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7" name="Google Shape;7527;p31"/>
          <p:cNvSpPr/>
          <p:nvPr/>
        </p:nvSpPr>
        <p:spPr>
          <a:xfrm rot="2330518">
            <a:off x="8066528" y="4163747"/>
            <a:ext cx="785613" cy="72074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2">
    <p:spTree>
      <p:nvGrpSpPr>
        <p:cNvPr id="7528" name="Shape 7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9" name="Google Shape;7529;p32"/>
          <p:cNvGrpSpPr/>
          <p:nvPr/>
        </p:nvGrpSpPr>
        <p:grpSpPr>
          <a:xfrm>
            <a:off x="3738810" y="53101"/>
            <a:ext cx="5375893" cy="4102768"/>
            <a:chOff x="2336000" y="234775"/>
            <a:chExt cx="4067100" cy="3103925"/>
          </a:xfrm>
        </p:grpSpPr>
        <p:sp>
          <p:nvSpPr>
            <p:cNvPr id="7530" name="Google Shape;7530;p32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32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32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32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3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3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32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32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3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3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32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32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3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3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32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32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32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32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32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32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32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3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3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32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32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32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32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32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32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32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32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3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3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32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32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32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32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32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32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32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32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32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3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3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32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3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3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32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3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3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32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32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32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32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32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32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32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32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32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32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32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32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32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32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32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32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32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3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3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3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3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32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32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32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3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3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32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32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32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32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32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3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3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3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3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32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32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32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32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32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32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32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32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32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32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32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3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3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3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3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32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32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3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3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32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32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32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3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3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32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3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3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32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32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32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32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32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32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32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32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32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32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32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32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32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32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32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32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32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32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32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32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32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32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32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32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32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32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3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3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32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32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32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32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32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32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32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32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32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32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32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32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32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32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32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32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32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32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32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32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32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32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3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3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3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3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32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32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32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32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32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32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32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32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32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32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32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32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32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3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3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32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32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32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32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3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3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32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32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32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32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32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32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32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32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32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32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32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32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32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32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32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32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32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32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32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32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32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32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32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32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32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32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32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32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32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32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32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32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32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32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32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32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32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32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32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32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32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32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32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32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32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32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32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32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32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32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32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32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32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32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32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32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3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3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3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3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32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32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32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32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32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32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3" name="Google Shape;7783;p32"/>
          <p:cNvSpPr/>
          <p:nvPr/>
        </p:nvSpPr>
        <p:spPr>
          <a:xfrm>
            <a:off x="-173475" y="2117725"/>
            <a:ext cx="3793400" cy="306637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4" name="Google Shape;7784;p32"/>
          <p:cNvSpPr/>
          <p:nvPr/>
        </p:nvSpPr>
        <p:spPr>
          <a:xfrm>
            <a:off x="1000568" y="144630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5" name="Google Shape;7785;p32"/>
          <p:cNvSpPr/>
          <p:nvPr/>
        </p:nvSpPr>
        <p:spPr>
          <a:xfrm>
            <a:off x="6131574" y="144630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6" name="Google Shape;7786;p32"/>
          <p:cNvSpPr/>
          <p:nvPr/>
        </p:nvSpPr>
        <p:spPr>
          <a:xfrm>
            <a:off x="3566102" y="141875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7" name="Google Shape;7787;p32"/>
          <p:cNvSpPr txBox="1"/>
          <p:nvPr/>
        </p:nvSpPr>
        <p:spPr>
          <a:xfrm>
            <a:off x="711725" y="537500"/>
            <a:ext cx="7720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788" name="Google Shape;7788;p32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89" name="Google Shape;7789;p32"/>
          <p:cNvSpPr txBox="1"/>
          <p:nvPr>
            <p:ph idx="2" type="title"/>
          </p:nvPr>
        </p:nvSpPr>
        <p:spPr>
          <a:xfrm>
            <a:off x="1136197" y="3408300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790" name="Google Shape;7790;p32"/>
          <p:cNvSpPr txBox="1"/>
          <p:nvPr>
            <p:ph idx="1" type="subTitle"/>
          </p:nvPr>
        </p:nvSpPr>
        <p:spPr>
          <a:xfrm>
            <a:off x="1000597" y="388145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1" name="Google Shape;7791;p32"/>
          <p:cNvSpPr txBox="1"/>
          <p:nvPr>
            <p:ph idx="3" type="title"/>
          </p:nvPr>
        </p:nvSpPr>
        <p:spPr>
          <a:xfrm>
            <a:off x="3701700" y="3408275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792" name="Google Shape;7792;p32"/>
          <p:cNvSpPr txBox="1"/>
          <p:nvPr>
            <p:ph idx="4" type="subTitle"/>
          </p:nvPr>
        </p:nvSpPr>
        <p:spPr>
          <a:xfrm>
            <a:off x="3566100" y="388144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3" name="Google Shape;7793;p32"/>
          <p:cNvSpPr txBox="1"/>
          <p:nvPr>
            <p:ph idx="5" type="title"/>
          </p:nvPr>
        </p:nvSpPr>
        <p:spPr>
          <a:xfrm>
            <a:off x="6267203" y="3408300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794" name="Google Shape;7794;p32"/>
          <p:cNvSpPr txBox="1"/>
          <p:nvPr>
            <p:ph idx="6" type="subTitle"/>
          </p:nvPr>
        </p:nvSpPr>
        <p:spPr>
          <a:xfrm>
            <a:off x="6131603" y="388145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">
    <p:spTree>
      <p:nvGrpSpPr>
        <p:cNvPr id="7795" name="Shape 7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6" name="Google Shape;7796;p33"/>
          <p:cNvGrpSpPr/>
          <p:nvPr/>
        </p:nvGrpSpPr>
        <p:grpSpPr>
          <a:xfrm>
            <a:off x="3853129" y="62545"/>
            <a:ext cx="5247965" cy="3589914"/>
            <a:chOff x="2230100" y="234775"/>
            <a:chExt cx="4173000" cy="2854575"/>
          </a:xfrm>
        </p:grpSpPr>
        <p:sp>
          <p:nvSpPr>
            <p:cNvPr id="7797" name="Google Shape;7797;p33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33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33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33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33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33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33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33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33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33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33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33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33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33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33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33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33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33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33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33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33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33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33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33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33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33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33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33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33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33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33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33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33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33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33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33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33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33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33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33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33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33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33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33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33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33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33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33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33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33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33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33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33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33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33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33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33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33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33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33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33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33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33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33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33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33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33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33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33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33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33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33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33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33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33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33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33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33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33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33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33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33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33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33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33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33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33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33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33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33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33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33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33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33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33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33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33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33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33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33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33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33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33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33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33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33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33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33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33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33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33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33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33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33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33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33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33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33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33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33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33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33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33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33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33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33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33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33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33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33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33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33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33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33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33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33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33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33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33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33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33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33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33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33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33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33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33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33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33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33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33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33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33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33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33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33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33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33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33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33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33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33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33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33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33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33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33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33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33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33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33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33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33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33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33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33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33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33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33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33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33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33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33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33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33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33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33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33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33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33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33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33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33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33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33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33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33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33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33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33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33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33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33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33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33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33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33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33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33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33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3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3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33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33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33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33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33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33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33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33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33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33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33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3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3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33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33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3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3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33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33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33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33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33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33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33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33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33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33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33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33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33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33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33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33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33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3" name="Google Shape;8043;p33"/>
          <p:cNvSpPr/>
          <p:nvPr/>
        </p:nvSpPr>
        <p:spPr>
          <a:xfrm>
            <a:off x="-160100" y="2135838"/>
            <a:ext cx="3793400" cy="306637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4" name="Google Shape;8044;p33"/>
          <p:cNvSpPr/>
          <p:nvPr/>
        </p:nvSpPr>
        <p:spPr>
          <a:xfrm rot="-5400000">
            <a:off x="-1206725" y="3007088"/>
            <a:ext cx="2940800" cy="1531500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5" name="Google Shape;8045;p33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944025" y="929000"/>
            <a:ext cx="319997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6" name="Google Shape;8046;p33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47" name="Google Shape;8047;p33"/>
          <p:cNvSpPr txBox="1"/>
          <p:nvPr>
            <p:ph idx="2" type="title"/>
          </p:nvPr>
        </p:nvSpPr>
        <p:spPr>
          <a:xfrm>
            <a:off x="14079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48" name="Google Shape;8048;p33"/>
          <p:cNvSpPr txBox="1"/>
          <p:nvPr>
            <p:ph idx="1" type="subTitle"/>
          </p:nvPr>
        </p:nvSpPr>
        <p:spPr>
          <a:xfrm>
            <a:off x="9021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9" name="Google Shape;8049;p33"/>
          <p:cNvSpPr txBox="1"/>
          <p:nvPr>
            <p:ph idx="3" type="title"/>
          </p:nvPr>
        </p:nvSpPr>
        <p:spPr>
          <a:xfrm>
            <a:off x="40122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50" name="Google Shape;8050;p33"/>
          <p:cNvSpPr txBox="1"/>
          <p:nvPr>
            <p:ph idx="4" type="subTitle"/>
          </p:nvPr>
        </p:nvSpPr>
        <p:spPr>
          <a:xfrm>
            <a:off x="35064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1" name="Google Shape;8051;p33"/>
          <p:cNvSpPr txBox="1"/>
          <p:nvPr>
            <p:ph idx="5" type="title"/>
          </p:nvPr>
        </p:nvSpPr>
        <p:spPr>
          <a:xfrm>
            <a:off x="66165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52" name="Google Shape;8052;p33"/>
          <p:cNvSpPr txBox="1"/>
          <p:nvPr>
            <p:ph idx="6" type="subTitle"/>
          </p:nvPr>
        </p:nvSpPr>
        <p:spPr>
          <a:xfrm>
            <a:off x="61107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3" name="Google Shape;8053;p33"/>
          <p:cNvSpPr txBox="1"/>
          <p:nvPr>
            <p:ph idx="7" type="title"/>
          </p:nvPr>
        </p:nvSpPr>
        <p:spPr>
          <a:xfrm>
            <a:off x="14079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54" name="Google Shape;8054;p33"/>
          <p:cNvSpPr txBox="1"/>
          <p:nvPr>
            <p:ph idx="8" type="subTitle"/>
          </p:nvPr>
        </p:nvSpPr>
        <p:spPr>
          <a:xfrm>
            <a:off x="9021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5" name="Google Shape;8055;p33"/>
          <p:cNvSpPr txBox="1"/>
          <p:nvPr>
            <p:ph idx="9" type="title"/>
          </p:nvPr>
        </p:nvSpPr>
        <p:spPr>
          <a:xfrm>
            <a:off x="40122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56" name="Google Shape;8056;p33"/>
          <p:cNvSpPr txBox="1"/>
          <p:nvPr>
            <p:ph idx="13" type="subTitle"/>
          </p:nvPr>
        </p:nvSpPr>
        <p:spPr>
          <a:xfrm>
            <a:off x="35064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7" name="Google Shape;8057;p33"/>
          <p:cNvSpPr txBox="1"/>
          <p:nvPr>
            <p:ph idx="14" type="title"/>
          </p:nvPr>
        </p:nvSpPr>
        <p:spPr>
          <a:xfrm>
            <a:off x="66165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58" name="Google Shape;8058;p33"/>
          <p:cNvSpPr txBox="1"/>
          <p:nvPr>
            <p:ph idx="15" type="subTitle"/>
          </p:nvPr>
        </p:nvSpPr>
        <p:spPr>
          <a:xfrm>
            <a:off x="61107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8059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0" name="Google Shape;8060;p34"/>
          <p:cNvGrpSpPr/>
          <p:nvPr/>
        </p:nvGrpSpPr>
        <p:grpSpPr>
          <a:xfrm flipH="1">
            <a:off x="69" y="1997322"/>
            <a:ext cx="4478884" cy="3146123"/>
            <a:chOff x="2595350" y="2779100"/>
            <a:chExt cx="3808575" cy="2675275"/>
          </a:xfrm>
        </p:grpSpPr>
        <p:sp>
          <p:nvSpPr>
            <p:cNvPr id="8061" name="Google Shape;8061;p34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34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34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34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34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34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34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34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34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34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34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34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34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34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34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34"/>
            <p:cNvSpPr/>
            <p:nvPr/>
          </p:nvSpPr>
          <p:spPr>
            <a:xfrm>
              <a:off x="6144550" y="492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34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34"/>
            <p:cNvSpPr/>
            <p:nvPr/>
          </p:nvSpPr>
          <p:spPr>
            <a:xfrm>
              <a:off x="6299675" y="4956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34"/>
            <p:cNvSpPr/>
            <p:nvPr/>
          </p:nvSpPr>
          <p:spPr>
            <a:xfrm>
              <a:off x="6341375" y="4952325"/>
              <a:ext cx="40875" cy="20025"/>
            </a:xfrm>
            <a:custGeom>
              <a:rect b="b" l="l" r="r" t="t"/>
              <a:pathLst>
                <a:path extrusionOk="0" h="801" w="1635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34"/>
            <p:cNvSpPr/>
            <p:nvPr/>
          </p:nvSpPr>
          <p:spPr>
            <a:xfrm>
              <a:off x="6380550" y="4948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34"/>
            <p:cNvSpPr/>
            <p:nvPr/>
          </p:nvSpPr>
          <p:spPr>
            <a:xfrm>
              <a:off x="6397250" y="4956500"/>
              <a:ext cx="5025" cy="6675"/>
            </a:xfrm>
            <a:custGeom>
              <a:rect b="b" l="l" r="r" t="t"/>
              <a:pathLst>
                <a:path extrusionOk="0" h="267" w="201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34"/>
            <p:cNvSpPr/>
            <p:nvPr/>
          </p:nvSpPr>
          <p:spPr>
            <a:xfrm>
              <a:off x="6299675" y="496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34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34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34"/>
            <p:cNvSpPr/>
            <p:nvPr/>
          </p:nvSpPr>
          <p:spPr>
            <a:xfrm>
              <a:off x="6307175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34"/>
            <p:cNvSpPr/>
            <p:nvPr/>
          </p:nvSpPr>
          <p:spPr>
            <a:xfrm>
              <a:off x="6365550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34"/>
            <p:cNvSpPr/>
            <p:nvPr/>
          </p:nvSpPr>
          <p:spPr>
            <a:xfrm>
              <a:off x="6347200" y="49706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34"/>
            <p:cNvSpPr/>
            <p:nvPr/>
          </p:nvSpPr>
          <p:spPr>
            <a:xfrm>
              <a:off x="6236300" y="49840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34"/>
            <p:cNvSpPr/>
            <p:nvPr/>
          </p:nvSpPr>
          <p:spPr>
            <a:xfrm>
              <a:off x="6184600" y="49948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34"/>
            <p:cNvSpPr/>
            <p:nvPr/>
          </p:nvSpPr>
          <p:spPr>
            <a:xfrm>
              <a:off x="6039475" y="49965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34"/>
            <p:cNvSpPr/>
            <p:nvPr/>
          </p:nvSpPr>
          <p:spPr>
            <a:xfrm>
              <a:off x="6398075" y="49965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34"/>
            <p:cNvSpPr/>
            <p:nvPr/>
          </p:nvSpPr>
          <p:spPr>
            <a:xfrm>
              <a:off x="6207950" y="50107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34"/>
            <p:cNvSpPr/>
            <p:nvPr/>
          </p:nvSpPr>
          <p:spPr>
            <a:xfrm>
              <a:off x="6354700" y="5010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34"/>
            <p:cNvSpPr/>
            <p:nvPr/>
          </p:nvSpPr>
          <p:spPr>
            <a:xfrm>
              <a:off x="6127875" y="5011525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34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34"/>
            <p:cNvSpPr/>
            <p:nvPr/>
          </p:nvSpPr>
          <p:spPr>
            <a:xfrm>
              <a:off x="6298000" y="5032375"/>
              <a:ext cx="35050" cy="33375"/>
            </a:xfrm>
            <a:custGeom>
              <a:rect b="b" l="l" r="r" t="t"/>
              <a:pathLst>
                <a:path extrusionOk="0" h="1335" w="1402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34"/>
            <p:cNvSpPr/>
            <p:nvPr/>
          </p:nvSpPr>
          <p:spPr>
            <a:xfrm>
              <a:off x="6150400" y="502905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34"/>
            <p:cNvSpPr/>
            <p:nvPr/>
          </p:nvSpPr>
          <p:spPr>
            <a:xfrm>
              <a:off x="6157075" y="5054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34"/>
            <p:cNvSpPr/>
            <p:nvPr/>
          </p:nvSpPr>
          <p:spPr>
            <a:xfrm>
              <a:off x="6293000" y="50549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34"/>
            <p:cNvSpPr/>
            <p:nvPr/>
          </p:nvSpPr>
          <p:spPr>
            <a:xfrm>
              <a:off x="6383075" y="5056550"/>
              <a:ext cx="20850" cy="9200"/>
            </a:xfrm>
            <a:custGeom>
              <a:rect b="b" l="l" r="r" t="t"/>
              <a:pathLst>
                <a:path extrusionOk="0" h="368" w="834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34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34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34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34"/>
            <p:cNvSpPr/>
            <p:nvPr/>
          </p:nvSpPr>
          <p:spPr>
            <a:xfrm>
              <a:off x="6318025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34"/>
            <p:cNvSpPr/>
            <p:nvPr/>
          </p:nvSpPr>
          <p:spPr>
            <a:xfrm>
              <a:off x="6257975" y="50665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34"/>
            <p:cNvSpPr/>
            <p:nvPr/>
          </p:nvSpPr>
          <p:spPr>
            <a:xfrm>
              <a:off x="6376400" y="50699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34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34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fill="none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34"/>
            <p:cNvSpPr/>
            <p:nvPr/>
          </p:nvSpPr>
          <p:spPr>
            <a:xfrm>
              <a:off x="6359725" y="5092425"/>
              <a:ext cx="0" cy="850"/>
            </a:xfrm>
            <a:custGeom>
              <a:rect b="b" l="l" r="r" t="t"/>
              <a:pathLst>
                <a:path extrusionOk="0" h="34" w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34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34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fill="none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34"/>
            <p:cNvSpPr/>
            <p:nvPr/>
          </p:nvSpPr>
          <p:spPr>
            <a:xfrm>
              <a:off x="6359725" y="5089075"/>
              <a:ext cx="850" cy="3375"/>
            </a:xfrm>
            <a:custGeom>
              <a:rect b="b" l="l" r="r" t="t"/>
              <a:pathLst>
                <a:path extrusionOk="0" h="135" w="34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34"/>
            <p:cNvSpPr/>
            <p:nvPr/>
          </p:nvSpPr>
          <p:spPr>
            <a:xfrm>
              <a:off x="6306350" y="5078250"/>
              <a:ext cx="13350" cy="13350"/>
            </a:xfrm>
            <a:custGeom>
              <a:rect b="b" l="l" r="r" t="t"/>
              <a:pathLst>
                <a:path extrusionOk="0" h="534" w="534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34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34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fill="none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34"/>
            <p:cNvSpPr/>
            <p:nvPr/>
          </p:nvSpPr>
          <p:spPr>
            <a:xfrm>
              <a:off x="6246300" y="5095750"/>
              <a:ext cx="22550" cy="27550"/>
            </a:xfrm>
            <a:custGeom>
              <a:rect b="b" l="l" r="r" t="t"/>
              <a:pathLst>
                <a:path extrusionOk="0" h="1102" w="902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34"/>
            <p:cNvSpPr/>
            <p:nvPr/>
          </p:nvSpPr>
          <p:spPr>
            <a:xfrm>
              <a:off x="6373900" y="5101600"/>
              <a:ext cx="17525" cy="13350"/>
            </a:xfrm>
            <a:custGeom>
              <a:rect b="b" l="l" r="r" t="t"/>
              <a:pathLst>
                <a:path extrusionOk="0" h="534" w="701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34"/>
            <p:cNvSpPr/>
            <p:nvPr/>
          </p:nvSpPr>
          <p:spPr>
            <a:xfrm>
              <a:off x="37778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34"/>
            <p:cNvSpPr/>
            <p:nvPr/>
          </p:nvSpPr>
          <p:spPr>
            <a:xfrm>
              <a:off x="5261425" y="5115775"/>
              <a:ext cx="27550" cy="52550"/>
            </a:xfrm>
            <a:custGeom>
              <a:rect b="b" l="l" r="r" t="t"/>
              <a:pathLst>
                <a:path extrusionOk="0" h="2102" w="1102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34"/>
            <p:cNvSpPr/>
            <p:nvPr/>
          </p:nvSpPr>
          <p:spPr>
            <a:xfrm>
              <a:off x="3762850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34"/>
            <p:cNvSpPr/>
            <p:nvPr/>
          </p:nvSpPr>
          <p:spPr>
            <a:xfrm>
              <a:off x="6192100" y="5120775"/>
              <a:ext cx="20025" cy="20875"/>
            </a:xfrm>
            <a:custGeom>
              <a:rect b="b" l="l" r="r" t="t"/>
              <a:pathLst>
                <a:path extrusionOk="0" h="835" w="801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34"/>
            <p:cNvSpPr/>
            <p:nvPr/>
          </p:nvSpPr>
          <p:spPr>
            <a:xfrm>
              <a:off x="6380550" y="51174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34"/>
            <p:cNvSpPr/>
            <p:nvPr/>
          </p:nvSpPr>
          <p:spPr>
            <a:xfrm>
              <a:off x="363860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34"/>
            <p:cNvSpPr/>
            <p:nvPr/>
          </p:nvSpPr>
          <p:spPr>
            <a:xfrm>
              <a:off x="6256300" y="5153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34"/>
            <p:cNvSpPr/>
            <p:nvPr/>
          </p:nvSpPr>
          <p:spPr>
            <a:xfrm>
              <a:off x="6258800" y="5137450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34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34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fill="none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34"/>
            <p:cNvSpPr/>
            <p:nvPr/>
          </p:nvSpPr>
          <p:spPr>
            <a:xfrm>
              <a:off x="6178750" y="51466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34"/>
            <p:cNvSpPr/>
            <p:nvPr/>
          </p:nvSpPr>
          <p:spPr>
            <a:xfrm>
              <a:off x="6376400" y="5146625"/>
              <a:ext cx="15850" cy="14200"/>
            </a:xfrm>
            <a:custGeom>
              <a:rect b="b" l="l" r="r" t="t"/>
              <a:pathLst>
                <a:path extrusionOk="0" h="568" w="634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34"/>
            <p:cNvSpPr/>
            <p:nvPr/>
          </p:nvSpPr>
          <p:spPr>
            <a:xfrm>
              <a:off x="6318025" y="51499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34"/>
            <p:cNvSpPr/>
            <p:nvPr/>
          </p:nvSpPr>
          <p:spPr>
            <a:xfrm>
              <a:off x="5698400" y="5160800"/>
              <a:ext cx="20050" cy="29225"/>
            </a:xfrm>
            <a:custGeom>
              <a:rect b="b" l="l" r="r" t="t"/>
              <a:pathLst>
                <a:path extrusionOk="0" h="1169" w="802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34"/>
            <p:cNvSpPr/>
            <p:nvPr/>
          </p:nvSpPr>
          <p:spPr>
            <a:xfrm>
              <a:off x="6278000" y="5164150"/>
              <a:ext cx="21700" cy="13350"/>
            </a:xfrm>
            <a:custGeom>
              <a:rect b="b" l="l" r="r" t="t"/>
              <a:pathLst>
                <a:path extrusionOk="0" h="534" w="868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34"/>
            <p:cNvSpPr/>
            <p:nvPr/>
          </p:nvSpPr>
          <p:spPr>
            <a:xfrm>
              <a:off x="5092150" y="51599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34"/>
            <p:cNvSpPr/>
            <p:nvPr/>
          </p:nvSpPr>
          <p:spPr>
            <a:xfrm>
              <a:off x="39696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34"/>
            <p:cNvSpPr/>
            <p:nvPr/>
          </p:nvSpPr>
          <p:spPr>
            <a:xfrm>
              <a:off x="6212100" y="5174150"/>
              <a:ext cx="18375" cy="12525"/>
            </a:xfrm>
            <a:custGeom>
              <a:rect b="b" l="l" r="r" t="t"/>
              <a:pathLst>
                <a:path extrusionOk="0" h="501" w="735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34"/>
            <p:cNvSpPr/>
            <p:nvPr/>
          </p:nvSpPr>
          <p:spPr>
            <a:xfrm>
              <a:off x="6379725" y="5184975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34"/>
            <p:cNvSpPr/>
            <p:nvPr/>
          </p:nvSpPr>
          <p:spPr>
            <a:xfrm>
              <a:off x="6379725" y="5169975"/>
              <a:ext cx="1700" cy="15025"/>
            </a:xfrm>
            <a:custGeom>
              <a:rect b="b" l="l" r="r" t="t"/>
              <a:pathLst>
                <a:path extrusionOk="0" h="601" w="68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34"/>
            <p:cNvSpPr/>
            <p:nvPr/>
          </p:nvSpPr>
          <p:spPr>
            <a:xfrm>
              <a:off x="6330525" y="5174150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34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34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fill="none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34"/>
            <p:cNvSpPr/>
            <p:nvPr/>
          </p:nvSpPr>
          <p:spPr>
            <a:xfrm>
              <a:off x="6032825" y="51758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34"/>
            <p:cNvSpPr/>
            <p:nvPr/>
          </p:nvSpPr>
          <p:spPr>
            <a:xfrm>
              <a:off x="6334700" y="5197500"/>
              <a:ext cx="16700" cy="20025"/>
            </a:xfrm>
            <a:custGeom>
              <a:rect b="b" l="l" r="r" t="t"/>
              <a:pathLst>
                <a:path extrusionOk="0" h="801" w="668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34"/>
            <p:cNvSpPr/>
            <p:nvPr/>
          </p:nvSpPr>
          <p:spPr>
            <a:xfrm>
              <a:off x="6228775" y="51958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34"/>
            <p:cNvSpPr/>
            <p:nvPr/>
          </p:nvSpPr>
          <p:spPr>
            <a:xfrm>
              <a:off x="6354700" y="51975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34"/>
            <p:cNvSpPr/>
            <p:nvPr/>
          </p:nvSpPr>
          <p:spPr>
            <a:xfrm>
              <a:off x="6307175" y="52083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34"/>
            <p:cNvSpPr/>
            <p:nvPr/>
          </p:nvSpPr>
          <p:spPr>
            <a:xfrm>
              <a:off x="5688400" y="5207500"/>
              <a:ext cx="24200" cy="31725"/>
            </a:xfrm>
            <a:custGeom>
              <a:rect b="b" l="l" r="r" t="t"/>
              <a:pathLst>
                <a:path extrusionOk="0" h="1269" w="968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34"/>
            <p:cNvSpPr/>
            <p:nvPr/>
          </p:nvSpPr>
          <p:spPr>
            <a:xfrm>
              <a:off x="5795150" y="52116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34"/>
            <p:cNvSpPr/>
            <p:nvPr/>
          </p:nvSpPr>
          <p:spPr>
            <a:xfrm>
              <a:off x="6360550" y="5208325"/>
              <a:ext cx="23375" cy="15050"/>
            </a:xfrm>
            <a:custGeom>
              <a:rect b="b" l="l" r="r" t="t"/>
              <a:pathLst>
                <a:path extrusionOk="0" h="602" w="935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34"/>
            <p:cNvSpPr/>
            <p:nvPr/>
          </p:nvSpPr>
          <p:spPr>
            <a:xfrm>
              <a:off x="6112875" y="52066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34"/>
            <p:cNvSpPr/>
            <p:nvPr/>
          </p:nvSpPr>
          <p:spPr>
            <a:xfrm>
              <a:off x="6325525" y="52050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34"/>
            <p:cNvSpPr/>
            <p:nvPr/>
          </p:nvSpPr>
          <p:spPr>
            <a:xfrm>
              <a:off x="6362225" y="5218350"/>
              <a:ext cx="29200" cy="12525"/>
            </a:xfrm>
            <a:custGeom>
              <a:rect b="b" l="l" r="r" t="t"/>
              <a:pathLst>
                <a:path extrusionOk="0" h="501" w="1168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34"/>
            <p:cNvSpPr/>
            <p:nvPr/>
          </p:nvSpPr>
          <p:spPr>
            <a:xfrm>
              <a:off x="5505775" y="5225850"/>
              <a:ext cx="15025" cy="16700"/>
            </a:xfrm>
            <a:custGeom>
              <a:rect b="b" l="l" r="r" t="t"/>
              <a:pathLst>
                <a:path extrusionOk="0" h="668" w="601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34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34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fill="none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34"/>
            <p:cNvSpPr/>
            <p:nvPr/>
          </p:nvSpPr>
          <p:spPr>
            <a:xfrm>
              <a:off x="6205425" y="5228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34"/>
            <p:cNvSpPr/>
            <p:nvPr/>
          </p:nvSpPr>
          <p:spPr>
            <a:xfrm>
              <a:off x="6204600" y="52283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34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34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fill="none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34"/>
            <p:cNvSpPr/>
            <p:nvPr/>
          </p:nvSpPr>
          <p:spPr>
            <a:xfrm>
              <a:off x="26704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34"/>
            <p:cNvSpPr/>
            <p:nvPr/>
          </p:nvSpPr>
          <p:spPr>
            <a:xfrm>
              <a:off x="6256300" y="52350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34"/>
            <p:cNvSpPr/>
            <p:nvPr/>
          </p:nvSpPr>
          <p:spPr>
            <a:xfrm>
              <a:off x="6398075" y="52450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34"/>
            <p:cNvSpPr/>
            <p:nvPr/>
          </p:nvSpPr>
          <p:spPr>
            <a:xfrm>
              <a:off x="4013025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34"/>
            <p:cNvSpPr/>
            <p:nvPr/>
          </p:nvSpPr>
          <p:spPr>
            <a:xfrm>
              <a:off x="6178750" y="5255875"/>
              <a:ext cx="11700" cy="18375"/>
            </a:xfrm>
            <a:custGeom>
              <a:rect b="b" l="l" r="r" t="t"/>
              <a:pathLst>
                <a:path extrusionOk="0" h="735" w="468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34"/>
            <p:cNvSpPr/>
            <p:nvPr/>
          </p:nvSpPr>
          <p:spPr>
            <a:xfrm>
              <a:off x="6296325" y="5261700"/>
              <a:ext cx="18375" cy="13375"/>
            </a:xfrm>
            <a:custGeom>
              <a:rect b="b" l="l" r="r" t="t"/>
              <a:pathLst>
                <a:path extrusionOk="0" h="535" w="735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34"/>
            <p:cNvSpPr/>
            <p:nvPr/>
          </p:nvSpPr>
          <p:spPr>
            <a:xfrm>
              <a:off x="34801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34"/>
            <p:cNvSpPr/>
            <p:nvPr/>
          </p:nvSpPr>
          <p:spPr>
            <a:xfrm>
              <a:off x="6190425" y="5266700"/>
              <a:ext cx="19200" cy="15875"/>
            </a:xfrm>
            <a:custGeom>
              <a:rect b="b" l="l" r="r" t="t"/>
              <a:pathLst>
                <a:path extrusionOk="0" h="635" w="768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34"/>
            <p:cNvSpPr/>
            <p:nvPr/>
          </p:nvSpPr>
          <p:spPr>
            <a:xfrm>
              <a:off x="6296325" y="52642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34"/>
            <p:cNvSpPr/>
            <p:nvPr/>
          </p:nvSpPr>
          <p:spPr>
            <a:xfrm>
              <a:off x="6390575" y="5271725"/>
              <a:ext cx="11700" cy="10025"/>
            </a:xfrm>
            <a:custGeom>
              <a:rect b="b" l="l" r="r" t="t"/>
              <a:pathLst>
                <a:path extrusionOk="0" h="401" w="468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34"/>
            <p:cNvSpPr/>
            <p:nvPr/>
          </p:nvSpPr>
          <p:spPr>
            <a:xfrm>
              <a:off x="6121200" y="5270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34"/>
            <p:cNvSpPr/>
            <p:nvPr/>
          </p:nvSpPr>
          <p:spPr>
            <a:xfrm>
              <a:off x="3696150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34"/>
            <p:cNvSpPr/>
            <p:nvPr/>
          </p:nvSpPr>
          <p:spPr>
            <a:xfrm>
              <a:off x="6219625" y="527422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34"/>
            <p:cNvSpPr/>
            <p:nvPr/>
          </p:nvSpPr>
          <p:spPr>
            <a:xfrm>
              <a:off x="4864475" y="5300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34"/>
            <p:cNvSpPr/>
            <p:nvPr/>
          </p:nvSpPr>
          <p:spPr>
            <a:xfrm>
              <a:off x="5409025" y="5290900"/>
              <a:ext cx="96775" cy="98425"/>
            </a:xfrm>
            <a:custGeom>
              <a:rect b="b" l="l" r="r" t="t"/>
              <a:pathLst>
                <a:path extrusionOk="0" h="3937" w="3871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34"/>
            <p:cNvSpPr/>
            <p:nvPr/>
          </p:nvSpPr>
          <p:spPr>
            <a:xfrm>
              <a:off x="6285500" y="5296725"/>
              <a:ext cx="6700" cy="7550"/>
            </a:xfrm>
            <a:custGeom>
              <a:rect b="b" l="l" r="r" t="t"/>
              <a:pathLst>
                <a:path extrusionOk="0" h="302" w="268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34"/>
            <p:cNvSpPr/>
            <p:nvPr/>
          </p:nvSpPr>
          <p:spPr>
            <a:xfrm>
              <a:off x="6072850" y="529422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34"/>
            <p:cNvSpPr/>
            <p:nvPr/>
          </p:nvSpPr>
          <p:spPr>
            <a:xfrm>
              <a:off x="5117150" y="5299225"/>
              <a:ext cx="54250" cy="89275"/>
            </a:xfrm>
            <a:custGeom>
              <a:rect b="b" l="l" r="r" t="t"/>
              <a:pathLst>
                <a:path extrusionOk="0" h="3571" w="217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34"/>
            <p:cNvSpPr/>
            <p:nvPr/>
          </p:nvSpPr>
          <p:spPr>
            <a:xfrm>
              <a:off x="32508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34"/>
            <p:cNvSpPr/>
            <p:nvPr/>
          </p:nvSpPr>
          <p:spPr>
            <a:xfrm>
              <a:off x="3082375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34"/>
            <p:cNvSpPr/>
            <p:nvPr/>
          </p:nvSpPr>
          <p:spPr>
            <a:xfrm>
              <a:off x="6111200" y="531842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34"/>
            <p:cNvSpPr/>
            <p:nvPr/>
          </p:nvSpPr>
          <p:spPr>
            <a:xfrm>
              <a:off x="5589150" y="5321750"/>
              <a:ext cx="19225" cy="19200"/>
            </a:xfrm>
            <a:custGeom>
              <a:rect b="b" l="l" r="r" t="t"/>
              <a:pathLst>
                <a:path extrusionOk="0" h="768" w="769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34"/>
            <p:cNvSpPr/>
            <p:nvPr/>
          </p:nvSpPr>
          <p:spPr>
            <a:xfrm>
              <a:off x="6105375" y="532925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34"/>
            <p:cNvSpPr/>
            <p:nvPr/>
          </p:nvSpPr>
          <p:spPr>
            <a:xfrm>
              <a:off x="6296325" y="5325925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34"/>
            <p:cNvSpPr/>
            <p:nvPr/>
          </p:nvSpPr>
          <p:spPr>
            <a:xfrm>
              <a:off x="6310500" y="53259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34"/>
            <p:cNvSpPr/>
            <p:nvPr/>
          </p:nvSpPr>
          <p:spPr>
            <a:xfrm>
              <a:off x="5205550" y="5344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34"/>
            <p:cNvSpPr/>
            <p:nvPr/>
          </p:nvSpPr>
          <p:spPr>
            <a:xfrm>
              <a:off x="292475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34"/>
            <p:cNvSpPr/>
            <p:nvPr/>
          </p:nvSpPr>
          <p:spPr>
            <a:xfrm>
              <a:off x="6051150" y="53401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34"/>
            <p:cNvSpPr/>
            <p:nvPr/>
          </p:nvSpPr>
          <p:spPr>
            <a:xfrm>
              <a:off x="5087975" y="5344275"/>
              <a:ext cx="39225" cy="40050"/>
            </a:xfrm>
            <a:custGeom>
              <a:rect b="b" l="l" r="r" t="t"/>
              <a:pathLst>
                <a:path extrusionOk="0" h="1602" w="1569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34"/>
            <p:cNvSpPr/>
            <p:nvPr/>
          </p:nvSpPr>
          <p:spPr>
            <a:xfrm>
              <a:off x="6003625" y="53442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34"/>
            <p:cNvSpPr/>
            <p:nvPr/>
          </p:nvSpPr>
          <p:spPr>
            <a:xfrm>
              <a:off x="29139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34"/>
            <p:cNvSpPr/>
            <p:nvPr/>
          </p:nvSpPr>
          <p:spPr>
            <a:xfrm>
              <a:off x="34818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34"/>
            <p:cNvSpPr/>
            <p:nvPr/>
          </p:nvSpPr>
          <p:spPr>
            <a:xfrm>
              <a:off x="6200425" y="5358450"/>
              <a:ext cx="20050" cy="20875"/>
            </a:xfrm>
            <a:custGeom>
              <a:rect b="b" l="l" r="r" t="t"/>
              <a:pathLst>
                <a:path extrusionOk="0" h="835" w="802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34"/>
            <p:cNvSpPr/>
            <p:nvPr/>
          </p:nvSpPr>
          <p:spPr>
            <a:xfrm>
              <a:off x="6303850" y="5351775"/>
              <a:ext cx="8350" cy="26700"/>
            </a:xfrm>
            <a:custGeom>
              <a:rect b="b" l="l" r="r" t="t"/>
              <a:pathLst>
                <a:path extrusionOk="0" h="1068" w="334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34"/>
            <p:cNvSpPr/>
            <p:nvPr/>
          </p:nvSpPr>
          <p:spPr>
            <a:xfrm>
              <a:off x="5505775" y="53626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34"/>
            <p:cNvSpPr/>
            <p:nvPr/>
          </p:nvSpPr>
          <p:spPr>
            <a:xfrm>
              <a:off x="6029475" y="53734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34"/>
            <p:cNvSpPr/>
            <p:nvPr/>
          </p:nvSpPr>
          <p:spPr>
            <a:xfrm>
              <a:off x="6055325" y="53626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34"/>
            <p:cNvSpPr/>
            <p:nvPr/>
          </p:nvSpPr>
          <p:spPr>
            <a:xfrm>
              <a:off x="6021150" y="53843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34"/>
            <p:cNvSpPr/>
            <p:nvPr/>
          </p:nvSpPr>
          <p:spPr>
            <a:xfrm>
              <a:off x="6031150" y="5383475"/>
              <a:ext cx="23375" cy="15850"/>
            </a:xfrm>
            <a:custGeom>
              <a:rect b="b" l="l" r="r" t="t"/>
              <a:pathLst>
                <a:path extrusionOk="0" h="634" w="935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34"/>
            <p:cNvSpPr/>
            <p:nvPr/>
          </p:nvSpPr>
          <p:spPr>
            <a:xfrm>
              <a:off x="5243925" y="5390975"/>
              <a:ext cx="20025" cy="19200"/>
            </a:xfrm>
            <a:custGeom>
              <a:rect b="b" l="l" r="r" t="t"/>
              <a:pathLst>
                <a:path extrusionOk="0" h="768" w="801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34"/>
            <p:cNvSpPr/>
            <p:nvPr/>
          </p:nvSpPr>
          <p:spPr>
            <a:xfrm>
              <a:off x="6069500" y="53918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34"/>
            <p:cNvSpPr/>
            <p:nvPr/>
          </p:nvSpPr>
          <p:spPr>
            <a:xfrm>
              <a:off x="6102025" y="5399300"/>
              <a:ext cx="10875" cy="15875"/>
            </a:xfrm>
            <a:custGeom>
              <a:rect b="b" l="l" r="r" t="t"/>
              <a:pathLst>
                <a:path extrusionOk="0" h="635" w="435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34"/>
            <p:cNvSpPr/>
            <p:nvPr/>
          </p:nvSpPr>
          <p:spPr>
            <a:xfrm>
              <a:off x="5037100" y="5405975"/>
              <a:ext cx="33375" cy="44225"/>
            </a:xfrm>
            <a:custGeom>
              <a:rect b="b" l="l" r="r" t="t"/>
              <a:pathLst>
                <a:path extrusionOk="0" h="1769" w="1335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34"/>
            <p:cNvSpPr/>
            <p:nvPr/>
          </p:nvSpPr>
          <p:spPr>
            <a:xfrm>
              <a:off x="5538300" y="54134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34"/>
            <p:cNvSpPr/>
            <p:nvPr/>
          </p:nvSpPr>
          <p:spPr>
            <a:xfrm>
              <a:off x="6069500" y="54159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34"/>
            <p:cNvSpPr/>
            <p:nvPr/>
          </p:nvSpPr>
          <p:spPr>
            <a:xfrm>
              <a:off x="4882825" y="5421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34"/>
            <p:cNvSpPr/>
            <p:nvPr/>
          </p:nvSpPr>
          <p:spPr>
            <a:xfrm>
              <a:off x="5718425" y="5408475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34"/>
            <p:cNvSpPr/>
            <p:nvPr/>
          </p:nvSpPr>
          <p:spPr>
            <a:xfrm>
              <a:off x="6014475" y="54134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34"/>
            <p:cNvSpPr/>
            <p:nvPr/>
          </p:nvSpPr>
          <p:spPr>
            <a:xfrm>
              <a:off x="6098700" y="5415975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34"/>
            <p:cNvSpPr/>
            <p:nvPr/>
          </p:nvSpPr>
          <p:spPr>
            <a:xfrm>
              <a:off x="6047000" y="5424325"/>
              <a:ext cx="19200" cy="21700"/>
            </a:xfrm>
            <a:custGeom>
              <a:rect b="b" l="l" r="r" t="t"/>
              <a:pathLst>
                <a:path extrusionOk="0" h="868" w="768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34"/>
            <p:cNvSpPr/>
            <p:nvPr/>
          </p:nvSpPr>
          <p:spPr>
            <a:xfrm>
              <a:off x="5422375" y="5425150"/>
              <a:ext cx="17550" cy="22550"/>
            </a:xfrm>
            <a:custGeom>
              <a:rect b="b" l="l" r="r" t="t"/>
              <a:pathLst>
                <a:path extrusionOk="0" h="902" w="702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34"/>
            <p:cNvSpPr/>
            <p:nvPr/>
          </p:nvSpPr>
          <p:spPr>
            <a:xfrm>
              <a:off x="4688525" y="5427650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34"/>
            <p:cNvSpPr/>
            <p:nvPr/>
          </p:nvSpPr>
          <p:spPr>
            <a:xfrm>
              <a:off x="6128725" y="54343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34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34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fill="none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34"/>
            <p:cNvSpPr/>
            <p:nvPr/>
          </p:nvSpPr>
          <p:spPr>
            <a:xfrm>
              <a:off x="6113700" y="5440175"/>
              <a:ext cx="11700" cy="10850"/>
            </a:xfrm>
            <a:custGeom>
              <a:rect b="b" l="l" r="r" t="t"/>
              <a:pathLst>
                <a:path extrusionOk="0" h="434" w="468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34"/>
            <p:cNvSpPr/>
            <p:nvPr/>
          </p:nvSpPr>
          <p:spPr>
            <a:xfrm>
              <a:off x="6373050" y="5180825"/>
              <a:ext cx="29225" cy="27525"/>
            </a:xfrm>
            <a:custGeom>
              <a:rect b="b" l="l" r="r" t="t"/>
              <a:pathLst>
                <a:path extrusionOk="0" h="1101" w="1169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34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34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fill="none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34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34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fill="none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34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34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fill="none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34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34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34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34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34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34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3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3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34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34"/>
            <p:cNvSpPr/>
            <p:nvPr/>
          </p:nvSpPr>
          <p:spPr>
            <a:xfrm>
              <a:off x="6311350" y="4950650"/>
              <a:ext cx="35875" cy="45050"/>
            </a:xfrm>
            <a:custGeom>
              <a:rect b="b" l="l" r="r" t="t"/>
              <a:pathLst>
                <a:path extrusionOk="0" h="1802" w="1435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34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34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34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34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34"/>
            <p:cNvSpPr/>
            <p:nvPr/>
          </p:nvSpPr>
          <p:spPr>
            <a:xfrm>
              <a:off x="6356375" y="50657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34"/>
            <p:cNvSpPr/>
            <p:nvPr/>
          </p:nvSpPr>
          <p:spPr>
            <a:xfrm>
              <a:off x="6350550" y="5070750"/>
              <a:ext cx="2525" cy="3350"/>
            </a:xfrm>
            <a:custGeom>
              <a:rect b="b" l="l" r="r" t="t"/>
              <a:pathLst>
                <a:path extrusionOk="0" h="134" w="101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34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34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fill="none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34"/>
            <p:cNvSpPr/>
            <p:nvPr/>
          </p:nvSpPr>
          <p:spPr>
            <a:xfrm>
              <a:off x="6343875" y="5113275"/>
              <a:ext cx="21700" cy="41725"/>
            </a:xfrm>
            <a:custGeom>
              <a:rect b="b" l="l" r="r" t="t"/>
              <a:pathLst>
                <a:path extrusionOk="0" h="1669" w="868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34"/>
            <p:cNvSpPr/>
            <p:nvPr/>
          </p:nvSpPr>
          <p:spPr>
            <a:xfrm>
              <a:off x="6341375" y="5146625"/>
              <a:ext cx="34200" cy="16700"/>
            </a:xfrm>
            <a:custGeom>
              <a:rect b="b" l="l" r="r" t="t"/>
              <a:pathLst>
                <a:path extrusionOk="0" h="668" w="1368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34"/>
            <p:cNvSpPr/>
            <p:nvPr/>
          </p:nvSpPr>
          <p:spPr>
            <a:xfrm>
              <a:off x="6347200" y="5230850"/>
              <a:ext cx="47550" cy="18375"/>
            </a:xfrm>
            <a:custGeom>
              <a:rect b="b" l="l" r="r" t="t"/>
              <a:pathLst>
                <a:path extrusionOk="0" h="735" w="1902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34"/>
            <p:cNvSpPr/>
            <p:nvPr/>
          </p:nvSpPr>
          <p:spPr>
            <a:xfrm>
              <a:off x="6234625" y="5251700"/>
              <a:ext cx="57575" cy="45050"/>
            </a:xfrm>
            <a:custGeom>
              <a:rect b="b" l="l" r="r" t="t"/>
              <a:pathLst>
                <a:path extrusionOk="0" h="1802" w="2303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34"/>
            <p:cNvSpPr/>
            <p:nvPr/>
          </p:nvSpPr>
          <p:spPr>
            <a:xfrm>
              <a:off x="6252975" y="53042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34"/>
            <p:cNvSpPr/>
            <p:nvPr/>
          </p:nvSpPr>
          <p:spPr>
            <a:xfrm>
              <a:off x="6244625" y="5297575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34"/>
            <p:cNvSpPr/>
            <p:nvPr/>
          </p:nvSpPr>
          <p:spPr>
            <a:xfrm>
              <a:off x="6256300" y="53000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34"/>
            <p:cNvSpPr/>
            <p:nvPr/>
          </p:nvSpPr>
          <p:spPr>
            <a:xfrm>
              <a:off x="6226275" y="5309250"/>
              <a:ext cx="23375" cy="35050"/>
            </a:xfrm>
            <a:custGeom>
              <a:rect b="b" l="l" r="r" t="t"/>
              <a:pathLst>
                <a:path extrusionOk="0" h="1402" w="935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34"/>
            <p:cNvSpPr/>
            <p:nvPr/>
          </p:nvSpPr>
          <p:spPr>
            <a:xfrm>
              <a:off x="6047825" y="5312575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34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34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fill="none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34"/>
            <p:cNvSpPr/>
            <p:nvPr/>
          </p:nvSpPr>
          <p:spPr>
            <a:xfrm>
              <a:off x="5926075" y="5346775"/>
              <a:ext cx="36700" cy="23375"/>
            </a:xfrm>
            <a:custGeom>
              <a:rect b="b" l="l" r="r" t="t"/>
              <a:pathLst>
                <a:path extrusionOk="0" h="935" w="1468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34"/>
            <p:cNvSpPr/>
            <p:nvPr/>
          </p:nvSpPr>
          <p:spPr>
            <a:xfrm>
              <a:off x="5977775" y="5361775"/>
              <a:ext cx="47550" cy="40900"/>
            </a:xfrm>
            <a:custGeom>
              <a:rect b="b" l="l" r="r" t="t"/>
              <a:pathLst>
                <a:path extrusionOk="0" h="1636" w="1902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34"/>
            <p:cNvSpPr/>
            <p:nvPr/>
          </p:nvSpPr>
          <p:spPr>
            <a:xfrm>
              <a:off x="5128000" y="5385975"/>
              <a:ext cx="30875" cy="43375"/>
            </a:xfrm>
            <a:custGeom>
              <a:rect b="b" l="l" r="r" t="t"/>
              <a:pathLst>
                <a:path extrusionOk="0" h="1735" w="1235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8" name="Google Shape;8418;p34"/>
          <p:cNvSpPr/>
          <p:nvPr/>
        </p:nvSpPr>
        <p:spPr>
          <a:xfrm>
            <a:off x="3345975" y="-23162"/>
            <a:ext cx="5858800" cy="1924050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9" name="Google Shape;8419;p34"/>
          <p:cNvSpPr/>
          <p:nvPr/>
        </p:nvSpPr>
        <p:spPr>
          <a:xfrm flipH="1">
            <a:off x="5040550" y="-114412"/>
            <a:ext cx="4164225" cy="2595375"/>
          </a:xfrm>
          <a:custGeom>
            <a:rect b="b" l="l" r="r" t="t"/>
            <a:pathLst>
              <a:path extrusionOk="0" h="103815" w="166569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0" name="Google Shape;8420;p34"/>
          <p:cNvSpPr txBox="1"/>
          <p:nvPr>
            <p:ph type="title"/>
          </p:nvPr>
        </p:nvSpPr>
        <p:spPr>
          <a:xfrm>
            <a:off x="365837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21" name="Google Shape;8421;p34"/>
          <p:cNvSpPr txBox="1"/>
          <p:nvPr>
            <p:ph hasCustomPrompt="1" idx="2" type="title"/>
          </p:nvPr>
        </p:nvSpPr>
        <p:spPr>
          <a:xfrm>
            <a:off x="6712775" y="973025"/>
            <a:ext cx="17196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2" name="Google Shape;8422;p34"/>
          <p:cNvSpPr txBox="1"/>
          <p:nvPr>
            <p:ph idx="1" type="subTitle"/>
          </p:nvPr>
        </p:nvSpPr>
        <p:spPr>
          <a:xfrm>
            <a:off x="3573475" y="3903138"/>
            <a:ext cx="48588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23" name="Google Shape;8423;p34"/>
          <p:cNvPicPr preferRelativeResize="0"/>
          <p:nvPr/>
        </p:nvPicPr>
        <p:blipFill rotWithShape="1">
          <a:blip r:embed="rId2">
            <a:alphaModFix/>
          </a:blip>
          <a:srcRect b="33559" l="65745" r="4790" t="30808"/>
          <a:stretch/>
        </p:blipFill>
        <p:spPr>
          <a:xfrm flipH="1" rot="10800000">
            <a:off x="-6725" y="3525225"/>
            <a:ext cx="4642650" cy="2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_1_1_1_1">
    <p:spTree>
      <p:nvGrpSpPr>
        <p:cNvPr id="8424" name="Shape 8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5" name="Google Shape;8425;p35"/>
          <p:cNvSpPr/>
          <p:nvPr/>
        </p:nvSpPr>
        <p:spPr>
          <a:xfrm flipH="1">
            <a:off x="-52787" y="2135175"/>
            <a:ext cx="4500562" cy="3055668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6" name="Google Shape;8426;p35"/>
          <p:cNvSpPr/>
          <p:nvPr/>
        </p:nvSpPr>
        <p:spPr>
          <a:xfrm flipH="1">
            <a:off x="-124969" y="4091230"/>
            <a:ext cx="3870594" cy="1085567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27" name="Google Shape;8427;p35"/>
          <p:cNvGrpSpPr/>
          <p:nvPr/>
        </p:nvGrpSpPr>
        <p:grpSpPr>
          <a:xfrm rot="10800000">
            <a:off x="3547622" y="66429"/>
            <a:ext cx="5537761" cy="3845035"/>
            <a:chOff x="3125475" y="753025"/>
            <a:chExt cx="4089625" cy="2839550"/>
          </a:xfrm>
        </p:grpSpPr>
        <p:sp>
          <p:nvSpPr>
            <p:cNvPr id="8428" name="Google Shape;8428;p35"/>
            <p:cNvSpPr/>
            <p:nvPr/>
          </p:nvSpPr>
          <p:spPr>
            <a:xfrm>
              <a:off x="3173025" y="75302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35"/>
            <p:cNvSpPr/>
            <p:nvPr/>
          </p:nvSpPr>
          <p:spPr>
            <a:xfrm>
              <a:off x="3399850" y="82640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35"/>
            <p:cNvSpPr/>
            <p:nvPr/>
          </p:nvSpPr>
          <p:spPr>
            <a:xfrm>
              <a:off x="3770125" y="83057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35"/>
            <p:cNvSpPr/>
            <p:nvPr/>
          </p:nvSpPr>
          <p:spPr>
            <a:xfrm>
              <a:off x="3770125" y="83057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35"/>
            <p:cNvSpPr/>
            <p:nvPr/>
          </p:nvSpPr>
          <p:spPr>
            <a:xfrm>
              <a:off x="3153850" y="82472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35"/>
            <p:cNvSpPr/>
            <p:nvPr/>
          </p:nvSpPr>
          <p:spPr>
            <a:xfrm>
              <a:off x="3194700" y="83892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35"/>
            <p:cNvSpPr/>
            <p:nvPr/>
          </p:nvSpPr>
          <p:spPr>
            <a:xfrm>
              <a:off x="3428200" y="85142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35"/>
            <p:cNvSpPr/>
            <p:nvPr/>
          </p:nvSpPr>
          <p:spPr>
            <a:xfrm>
              <a:off x="3197200" y="85475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35"/>
            <p:cNvSpPr/>
            <p:nvPr/>
          </p:nvSpPr>
          <p:spPr>
            <a:xfrm>
              <a:off x="3328975" y="8539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35"/>
            <p:cNvSpPr/>
            <p:nvPr/>
          </p:nvSpPr>
          <p:spPr>
            <a:xfrm>
              <a:off x="3541625" y="857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35"/>
            <p:cNvSpPr/>
            <p:nvPr/>
          </p:nvSpPr>
          <p:spPr>
            <a:xfrm>
              <a:off x="3810150" y="85475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35"/>
            <p:cNvSpPr/>
            <p:nvPr/>
          </p:nvSpPr>
          <p:spPr>
            <a:xfrm>
              <a:off x="3329800" y="88395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35"/>
            <p:cNvSpPr/>
            <p:nvPr/>
          </p:nvSpPr>
          <p:spPr>
            <a:xfrm>
              <a:off x="3756775" y="88310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35"/>
            <p:cNvSpPr/>
            <p:nvPr/>
          </p:nvSpPr>
          <p:spPr>
            <a:xfrm>
              <a:off x="4134550" y="94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35"/>
            <p:cNvSpPr/>
            <p:nvPr/>
          </p:nvSpPr>
          <p:spPr>
            <a:xfrm>
              <a:off x="3203875" y="96985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35"/>
            <p:cNvSpPr/>
            <p:nvPr/>
          </p:nvSpPr>
          <p:spPr>
            <a:xfrm>
              <a:off x="3203875" y="96985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35"/>
            <p:cNvSpPr/>
            <p:nvPr/>
          </p:nvSpPr>
          <p:spPr>
            <a:xfrm>
              <a:off x="4324675" y="96150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35"/>
            <p:cNvSpPr/>
            <p:nvPr/>
          </p:nvSpPr>
          <p:spPr>
            <a:xfrm>
              <a:off x="3724250" y="99070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35"/>
            <p:cNvSpPr/>
            <p:nvPr/>
          </p:nvSpPr>
          <p:spPr>
            <a:xfrm>
              <a:off x="3984425" y="100152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35"/>
            <p:cNvSpPr/>
            <p:nvPr/>
          </p:nvSpPr>
          <p:spPr>
            <a:xfrm>
              <a:off x="7069975" y="1182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35"/>
            <p:cNvSpPr/>
            <p:nvPr/>
          </p:nvSpPr>
          <p:spPr>
            <a:xfrm>
              <a:off x="3976100" y="129840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35"/>
            <p:cNvSpPr/>
            <p:nvPr/>
          </p:nvSpPr>
          <p:spPr>
            <a:xfrm>
              <a:off x="3877700" y="13476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35"/>
            <p:cNvSpPr/>
            <p:nvPr/>
          </p:nvSpPr>
          <p:spPr>
            <a:xfrm>
              <a:off x="3781800" y="144185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35"/>
            <p:cNvSpPr/>
            <p:nvPr/>
          </p:nvSpPr>
          <p:spPr>
            <a:xfrm>
              <a:off x="3808475" y="151022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35"/>
            <p:cNvSpPr/>
            <p:nvPr/>
          </p:nvSpPr>
          <p:spPr>
            <a:xfrm>
              <a:off x="3808475" y="151022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35"/>
            <p:cNvSpPr/>
            <p:nvPr/>
          </p:nvSpPr>
          <p:spPr>
            <a:xfrm>
              <a:off x="3995275" y="15260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35"/>
            <p:cNvSpPr/>
            <p:nvPr/>
          </p:nvSpPr>
          <p:spPr>
            <a:xfrm>
              <a:off x="3490750" y="154442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35"/>
            <p:cNvSpPr/>
            <p:nvPr/>
          </p:nvSpPr>
          <p:spPr>
            <a:xfrm>
              <a:off x="4001950" y="159612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35"/>
            <p:cNvSpPr/>
            <p:nvPr/>
          </p:nvSpPr>
          <p:spPr>
            <a:xfrm>
              <a:off x="4001950" y="159612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35"/>
            <p:cNvSpPr/>
            <p:nvPr/>
          </p:nvSpPr>
          <p:spPr>
            <a:xfrm>
              <a:off x="3658375" y="160030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35"/>
            <p:cNvSpPr/>
            <p:nvPr/>
          </p:nvSpPr>
          <p:spPr>
            <a:xfrm>
              <a:off x="3846000" y="160030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35"/>
            <p:cNvSpPr/>
            <p:nvPr/>
          </p:nvSpPr>
          <p:spPr>
            <a:xfrm>
              <a:off x="3293100" y="16036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35"/>
            <p:cNvSpPr/>
            <p:nvPr/>
          </p:nvSpPr>
          <p:spPr>
            <a:xfrm>
              <a:off x="3356475" y="162697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35"/>
            <p:cNvSpPr/>
            <p:nvPr/>
          </p:nvSpPr>
          <p:spPr>
            <a:xfrm>
              <a:off x="3327300" y="164365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35"/>
            <p:cNvSpPr/>
            <p:nvPr/>
          </p:nvSpPr>
          <p:spPr>
            <a:xfrm>
              <a:off x="3308125" y="164782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35"/>
            <p:cNvSpPr/>
            <p:nvPr/>
          </p:nvSpPr>
          <p:spPr>
            <a:xfrm>
              <a:off x="3782625" y="163532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35"/>
            <p:cNvSpPr/>
            <p:nvPr/>
          </p:nvSpPr>
          <p:spPr>
            <a:xfrm>
              <a:off x="3550800" y="16495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35"/>
            <p:cNvSpPr/>
            <p:nvPr/>
          </p:nvSpPr>
          <p:spPr>
            <a:xfrm>
              <a:off x="3891875" y="174707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35"/>
            <p:cNvSpPr/>
            <p:nvPr/>
          </p:nvSpPr>
          <p:spPr>
            <a:xfrm>
              <a:off x="3431550" y="176957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35"/>
            <p:cNvSpPr/>
            <p:nvPr/>
          </p:nvSpPr>
          <p:spPr>
            <a:xfrm>
              <a:off x="3395675" y="179960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35"/>
            <p:cNvSpPr/>
            <p:nvPr/>
          </p:nvSpPr>
          <p:spPr>
            <a:xfrm>
              <a:off x="3866850" y="180710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35"/>
            <p:cNvSpPr/>
            <p:nvPr/>
          </p:nvSpPr>
          <p:spPr>
            <a:xfrm>
              <a:off x="3765100" y="18196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35"/>
            <p:cNvSpPr/>
            <p:nvPr/>
          </p:nvSpPr>
          <p:spPr>
            <a:xfrm>
              <a:off x="3454050" y="184630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35"/>
            <p:cNvSpPr/>
            <p:nvPr/>
          </p:nvSpPr>
          <p:spPr>
            <a:xfrm>
              <a:off x="3409850" y="185880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35"/>
            <p:cNvSpPr/>
            <p:nvPr/>
          </p:nvSpPr>
          <p:spPr>
            <a:xfrm>
              <a:off x="3558300" y="187382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35"/>
            <p:cNvSpPr/>
            <p:nvPr/>
          </p:nvSpPr>
          <p:spPr>
            <a:xfrm>
              <a:off x="4016125" y="188132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35"/>
            <p:cNvSpPr/>
            <p:nvPr/>
          </p:nvSpPr>
          <p:spPr>
            <a:xfrm>
              <a:off x="4087000" y="190135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35"/>
            <p:cNvSpPr/>
            <p:nvPr/>
          </p:nvSpPr>
          <p:spPr>
            <a:xfrm>
              <a:off x="3128000" y="192220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35"/>
            <p:cNvSpPr/>
            <p:nvPr/>
          </p:nvSpPr>
          <p:spPr>
            <a:xfrm>
              <a:off x="3153850" y="192220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35"/>
            <p:cNvSpPr/>
            <p:nvPr/>
          </p:nvSpPr>
          <p:spPr>
            <a:xfrm>
              <a:off x="3238900" y="19430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35"/>
            <p:cNvSpPr/>
            <p:nvPr/>
          </p:nvSpPr>
          <p:spPr>
            <a:xfrm>
              <a:off x="3484900" y="197640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35"/>
            <p:cNvSpPr/>
            <p:nvPr/>
          </p:nvSpPr>
          <p:spPr>
            <a:xfrm>
              <a:off x="3838500" y="202727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35"/>
            <p:cNvSpPr/>
            <p:nvPr/>
          </p:nvSpPr>
          <p:spPr>
            <a:xfrm>
              <a:off x="3403175" y="206395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35"/>
            <p:cNvSpPr/>
            <p:nvPr/>
          </p:nvSpPr>
          <p:spPr>
            <a:xfrm>
              <a:off x="3262250" y="21640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35"/>
            <p:cNvSpPr/>
            <p:nvPr/>
          </p:nvSpPr>
          <p:spPr>
            <a:xfrm>
              <a:off x="3460725" y="217487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35"/>
            <p:cNvSpPr/>
            <p:nvPr/>
          </p:nvSpPr>
          <p:spPr>
            <a:xfrm>
              <a:off x="3666700" y="218737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35"/>
            <p:cNvSpPr/>
            <p:nvPr/>
          </p:nvSpPr>
          <p:spPr>
            <a:xfrm>
              <a:off x="3389000" y="222407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35"/>
            <p:cNvSpPr/>
            <p:nvPr/>
          </p:nvSpPr>
          <p:spPr>
            <a:xfrm>
              <a:off x="3389000" y="222407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35"/>
            <p:cNvSpPr/>
            <p:nvPr/>
          </p:nvSpPr>
          <p:spPr>
            <a:xfrm>
              <a:off x="3546625" y="224407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35"/>
            <p:cNvSpPr/>
            <p:nvPr/>
          </p:nvSpPr>
          <p:spPr>
            <a:xfrm>
              <a:off x="3388175" y="224157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35"/>
            <p:cNvSpPr/>
            <p:nvPr/>
          </p:nvSpPr>
          <p:spPr>
            <a:xfrm>
              <a:off x="4078675" y="22591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35"/>
            <p:cNvSpPr/>
            <p:nvPr/>
          </p:nvSpPr>
          <p:spPr>
            <a:xfrm>
              <a:off x="4078675" y="225910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35"/>
            <p:cNvSpPr/>
            <p:nvPr/>
          </p:nvSpPr>
          <p:spPr>
            <a:xfrm>
              <a:off x="3476575" y="226742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35"/>
            <p:cNvSpPr/>
            <p:nvPr/>
          </p:nvSpPr>
          <p:spPr>
            <a:xfrm>
              <a:off x="3476575" y="226742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35"/>
            <p:cNvSpPr/>
            <p:nvPr/>
          </p:nvSpPr>
          <p:spPr>
            <a:xfrm>
              <a:off x="3556625" y="227077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35"/>
            <p:cNvSpPr/>
            <p:nvPr/>
          </p:nvSpPr>
          <p:spPr>
            <a:xfrm>
              <a:off x="3365650" y="2274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35"/>
            <p:cNvSpPr/>
            <p:nvPr/>
          </p:nvSpPr>
          <p:spPr>
            <a:xfrm>
              <a:off x="3525775" y="228827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35"/>
            <p:cNvSpPr/>
            <p:nvPr/>
          </p:nvSpPr>
          <p:spPr>
            <a:xfrm>
              <a:off x="3473225" y="232165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35"/>
            <p:cNvSpPr/>
            <p:nvPr/>
          </p:nvSpPr>
          <p:spPr>
            <a:xfrm>
              <a:off x="3373175" y="23249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35"/>
            <p:cNvSpPr/>
            <p:nvPr/>
          </p:nvSpPr>
          <p:spPr>
            <a:xfrm>
              <a:off x="3381500" y="233582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35"/>
            <p:cNvSpPr/>
            <p:nvPr/>
          </p:nvSpPr>
          <p:spPr>
            <a:xfrm>
              <a:off x="3898550" y="234665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35"/>
            <p:cNvSpPr/>
            <p:nvPr/>
          </p:nvSpPr>
          <p:spPr>
            <a:xfrm>
              <a:off x="3507425" y="234832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35"/>
            <p:cNvSpPr/>
            <p:nvPr/>
          </p:nvSpPr>
          <p:spPr>
            <a:xfrm>
              <a:off x="3370650" y="236167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35"/>
            <p:cNvSpPr/>
            <p:nvPr/>
          </p:nvSpPr>
          <p:spPr>
            <a:xfrm>
              <a:off x="7195050" y="239085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35"/>
            <p:cNvSpPr/>
            <p:nvPr/>
          </p:nvSpPr>
          <p:spPr>
            <a:xfrm>
              <a:off x="7033275" y="239837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35"/>
            <p:cNvSpPr/>
            <p:nvPr/>
          </p:nvSpPr>
          <p:spPr>
            <a:xfrm>
              <a:off x="3955250" y="24225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35"/>
            <p:cNvSpPr/>
            <p:nvPr/>
          </p:nvSpPr>
          <p:spPr>
            <a:xfrm>
              <a:off x="4325500" y="243340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35"/>
            <p:cNvSpPr/>
            <p:nvPr/>
          </p:nvSpPr>
          <p:spPr>
            <a:xfrm>
              <a:off x="5565550" y="2450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35"/>
            <p:cNvSpPr/>
            <p:nvPr/>
          </p:nvSpPr>
          <p:spPr>
            <a:xfrm>
              <a:off x="6729725" y="24567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35"/>
            <p:cNvSpPr/>
            <p:nvPr/>
          </p:nvSpPr>
          <p:spPr>
            <a:xfrm>
              <a:off x="6197675" y="247175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35"/>
            <p:cNvSpPr/>
            <p:nvPr/>
          </p:nvSpPr>
          <p:spPr>
            <a:xfrm>
              <a:off x="7022425" y="24709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35"/>
            <p:cNvSpPr/>
            <p:nvPr/>
          </p:nvSpPr>
          <p:spPr>
            <a:xfrm>
              <a:off x="5365425" y="248510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35"/>
            <p:cNvSpPr/>
            <p:nvPr/>
          </p:nvSpPr>
          <p:spPr>
            <a:xfrm>
              <a:off x="3197200" y="246340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35"/>
            <p:cNvSpPr/>
            <p:nvPr/>
          </p:nvSpPr>
          <p:spPr>
            <a:xfrm>
              <a:off x="3600000" y="249092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35"/>
            <p:cNvSpPr/>
            <p:nvPr/>
          </p:nvSpPr>
          <p:spPr>
            <a:xfrm>
              <a:off x="5346250" y="249677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35"/>
            <p:cNvSpPr/>
            <p:nvPr/>
          </p:nvSpPr>
          <p:spPr>
            <a:xfrm>
              <a:off x="6751400" y="24909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35"/>
            <p:cNvSpPr/>
            <p:nvPr/>
          </p:nvSpPr>
          <p:spPr>
            <a:xfrm>
              <a:off x="4224600" y="250760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35"/>
            <p:cNvSpPr/>
            <p:nvPr/>
          </p:nvSpPr>
          <p:spPr>
            <a:xfrm>
              <a:off x="6143475" y="251512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35"/>
            <p:cNvSpPr/>
            <p:nvPr/>
          </p:nvSpPr>
          <p:spPr>
            <a:xfrm>
              <a:off x="4026975" y="25293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35"/>
            <p:cNvSpPr/>
            <p:nvPr/>
          </p:nvSpPr>
          <p:spPr>
            <a:xfrm>
              <a:off x="6079250" y="253262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35"/>
            <p:cNvSpPr/>
            <p:nvPr/>
          </p:nvSpPr>
          <p:spPr>
            <a:xfrm>
              <a:off x="5770700" y="2540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35"/>
            <p:cNvSpPr/>
            <p:nvPr/>
          </p:nvSpPr>
          <p:spPr>
            <a:xfrm>
              <a:off x="5267850" y="25401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35"/>
            <p:cNvSpPr/>
            <p:nvPr/>
          </p:nvSpPr>
          <p:spPr>
            <a:xfrm>
              <a:off x="3338150" y="252845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35"/>
            <p:cNvSpPr/>
            <p:nvPr/>
          </p:nvSpPr>
          <p:spPr>
            <a:xfrm>
              <a:off x="5251175" y="254762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35"/>
            <p:cNvSpPr/>
            <p:nvPr/>
          </p:nvSpPr>
          <p:spPr>
            <a:xfrm>
              <a:off x="5251175" y="254762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35"/>
            <p:cNvSpPr/>
            <p:nvPr/>
          </p:nvSpPr>
          <p:spPr>
            <a:xfrm>
              <a:off x="6672175" y="25518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35"/>
            <p:cNvSpPr/>
            <p:nvPr/>
          </p:nvSpPr>
          <p:spPr>
            <a:xfrm>
              <a:off x="6864825" y="25584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35"/>
            <p:cNvSpPr/>
            <p:nvPr/>
          </p:nvSpPr>
          <p:spPr>
            <a:xfrm>
              <a:off x="6008375" y="257682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35"/>
            <p:cNvSpPr/>
            <p:nvPr/>
          </p:nvSpPr>
          <p:spPr>
            <a:xfrm>
              <a:off x="6989075" y="261767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35"/>
            <p:cNvSpPr/>
            <p:nvPr/>
          </p:nvSpPr>
          <p:spPr>
            <a:xfrm>
              <a:off x="6989075" y="261767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35"/>
            <p:cNvSpPr/>
            <p:nvPr/>
          </p:nvSpPr>
          <p:spPr>
            <a:xfrm>
              <a:off x="4843375" y="262520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35"/>
            <p:cNvSpPr/>
            <p:nvPr/>
          </p:nvSpPr>
          <p:spPr>
            <a:xfrm>
              <a:off x="3134650" y="26360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35"/>
            <p:cNvSpPr/>
            <p:nvPr/>
          </p:nvSpPr>
          <p:spPr>
            <a:xfrm>
              <a:off x="4546500" y="263937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35"/>
            <p:cNvSpPr/>
            <p:nvPr/>
          </p:nvSpPr>
          <p:spPr>
            <a:xfrm>
              <a:off x="6597975" y="26310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35"/>
            <p:cNvSpPr/>
            <p:nvPr/>
          </p:nvSpPr>
          <p:spPr>
            <a:xfrm>
              <a:off x="4983475" y="264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35"/>
            <p:cNvSpPr/>
            <p:nvPr/>
          </p:nvSpPr>
          <p:spPr>
            <a:xfrm>
              <a:off x="5582250" y="264855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35"/>
            <p:cNvSpPr/>
            <p:nvPr/>
          </p:nvSpPr>
          <p:spPr>
            <a:xfrm>
              <a:off x="6784775" y="267440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35"/>
            <p:cNvSpPr/>
            <p:nvPr/>
          </p:nvSpPr>
          <p:spPr>
            <a:xfrm>
              <a:off x="6553775" y="267690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35"/>
            <p:cNvSpPr/>
            <p:nvPr/>
          </p:nvSpPr>
          <p:spPr>
            <a:xfrm>
              <a:off x="3197200" y="269107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35"/>
            <p:cNvSpPr/>
            <p:nvPr/>
          </p:nvSpPr>
          <p:spPr>
            <a:xfrm>
              <a:off x="6440350" y="269440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35"/>
            <p:cNvSpPr/>
            <p:nvPr/>
          </p:nvSpPr>
          <p:spPr>
            <a:xfrm>
              <a:off x="3189700" y="273695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35"/>
            <p:cNvSpPr/>
            <p:nvPr/>
          </p:nvSpPr>
          <p:spPr>
            <a:xfrm>
              <a:off x="3468225" y="274445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35"/>
            <p:cNvSpPr/>
            <p:nvPr/>
          </p:nvSpPr>
          <p:spPr>
            <a:xfrm>
              <a:off x="5107725" y="274945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35"/>
            <p:cNvSpPr/>
            <p:nvPr/>
          </p:nvSpPr>
          <p:spPr>
            <a:xfrm>
              <a:off x="4698275" y="275195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35"/>
            <p:cNvSpPr/>
            <p:nvPr/>
          </p:nvSpPr>
          <p:spPr>
            <a:xfrm>
              <a:off x="4811700" y="275277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35"/>
            <p:cNvSpPr/>
            <p:nvPr/>
          </p:nvSpPr>
          <p:spPr>
            <a:xfrm>
              <a:off x="3161350" y="275862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35"/>
            <p:cNvSpPr/>
            <p:nvPr/>
          </p:nvSpPr>
          <p:spPr>
            <a:xfrm>
              <a:off x="5332050" y="276362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35"/>
            <p:cNvSpPr/>
            <p:nvPr/>
          </p:nvSpPr>
          <p:spPr>
            <a:xfrm>
              <a:off x="6872325" y="276445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35"/>
            <p:cNvSpPr/>
            <p:nvPr/>
          </p:nvSpPr>
          <p:spPr>
            <a:xfrm>
              <a:off x="7073300" y="27711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35"/>
            <p:cNvSpPr/>
            <p:nvPr/>
          </p:nvSpPr>
          <p:spPr>
            <a:xfrm>
              <a:off x="5488850" y="277447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35"/>
            <p:cNvSpPr/>
            <p:nvPr/>
          </p:nvSpPr>
          <p:spPr>
            <a:xfrm>
              <a:off x="5448800" y="27819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35"/>
            <p:cNvSpPr/>
            <p:nvPr/>
          </p:nvSpPr>
          <p:spPr>
            <a:xfrm>
              <a:off x="7114175" y="279280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35"/>
            <p:cNvSpPr/>
            <p:nvPr/>
          </p:nvSpPr>
          <p:spPr>
            <a:xfrm>
              <a:off x="6817300" y="280365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35"/>
            <p:cNvSpPr/>
            <p:nvPr/>
          </p:nvSpPr>
          <p:spPr>
            <a:xfrm>
              <a:off x="7090825" y="280865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35"/>
            <p:cNvSpPr/>
            <p:nvPr/>
          </p:nvSpPr>
          <p:spPr>
            <a:xfrm>
              <a:off x="6498725" y="28520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35"/>
            <p:cNvSpPr/>
            <p:nvPr/>
          </p:nvSpPr>
          <p:spPr>
            <a:xfrm>
              <a:off x="6975725" y="284367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35"/>
            <p:cNvSpPr/>
            <p:nvPr/>
          </p:nvSpPr>
          <p:spPr>
            <a:xfrm>
              <a:off x="5868275" y="286285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35"/>
            <p:cNvSpPr/>
            <p:nvPr/>
          </p:nvSpPr>
          <p:spPr>
            <a:xfrm>
              <a:off x="6369475" y="288620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35"/>
            <p:cNvSpPr/>
            <p:nvPr/>
          </p:nvSpPr>
          <p:spPr>
            <a:xfrm>
              <a:off x="7061625" y="288537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35"/>
            <p:cNvSpPr/>
            <p:nvPr/>
          </p:nvSpPr>
          <p:spPr>
            <a:xfrm>
              <a:off x="6601300" y="2899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35"/>
            <p:cNvSpPr/>
            <p:nvPr/>
          </p:nvSpPr>
          <p:spPr>
            <a:xfrm>
              <a:off x="3164675" y="29020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35"/>
            <p:cNvSpPr/>
            <p:nvPr/>
          </p:nvSpPr>
          <p:spPr>
            <a:xfrm>
              <a:off x="3128000" y="292207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35"/>
            <p:cNvSpPr/>
            <p:nvPr/>
          </p:nvSpPr>
          <p:spPr>
            <a:xfrm>
              <a:off x="3128000" y="294710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35"/>
            <p:cNvSpPr/>
            <p:nvPr/>
          </p:nvSpPr>
          <p:spPr>
            <a:xfrm>
              <a:off x="4788350" y="295792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35"/>
            <p:cNvSpPr/>
            <p:nvPr/>
          </p:nvSpPr>
          <p:spPr>
            <a:xfrm>
              <a:off x="5925825" y="297127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35"/>
            <p:cNvSpPr/>
            <p:nvPr/>
          </p:nvSpPr>
          <p:spPr>
            <a:xfrm>
              <a:off x="5925825" y="297127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35"/>
            <p:cNvSpPr/>
            <p:nvPr/>
          </p:nvSpPr>
          <p:spPr>
            <a:xfrm>
              <a:off x="6550425" y="297795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35"/>
            <p:cNvSpPr/>
            <p:nvPr/>
          </p:nvSpPr>
          <p:spPr>
            <a:xfrm>
              <a:off x="3394000" y="299045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35"/>
            <p:cNvSpPr/>
            <p:nvPr/>
          </p:nvSpPr>
          <p:spPr>
            <a:xfrm>
              <a:off x="3223050" y="30088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35"/>
            <p:cNvSpPr/>
            <p:nvPr/>
          </p:nvSpPr>
          <p:spPr>
            <a:xfrm>
              <a:off x="6118450" y="301965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35"/>
            <p:cNvSpPr/>
            <p:nvPr/>
          </p:nvSpPr>
          <p:spPr>
            <a:xfrm>
              <a:off x="6236050" y="301880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35"/>
            <p:cNvSpPr/>
            <p:nvPr/>
          </p:nvSpPr>
          <p:spPr>
            <a:xfrm>
              <a:off x="6358625" y="305217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35"/>
            <p:cNvSpPr/>
            <p:nvPr/>
          </p:nvSpPr>
          <p:spPr>
            <a:xfrm>
              <a:off x="3190525" y="307135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35"/>
            <p:cNvSpPr/>
            <p:nvPr/>
          </p:nvSpPr>
          <p:spPr>
            <a:xfrm>
              <a:off x="4943450" y="30771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35"/>
            <p:cNvSpPr/>
            <p:nvPr/>
          </p:nvSpPr>
          <p:spPr>
            <a:xfrm>
              <a:off x="6221025" y="310302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35"/>
            <p:cNvSpPr/>
            <p:nvPr/>
          </p:nvSpPr>
          <p:spPr>
            <a:xfrm>
              <a:off x="3262250" y="312137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35"/>
            <p:cNvSpPr/>
            <p:nvPr/>
          </p:nvSpPr>
          <p:spPr>
            <a:xfrm>
              <a:off x="3262250" y="312137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35"/>
            <p:cNvSpPr/>
            <p:nvPr/>
          </p:nvSpPr>
          <p:spPr>
            <a:xfrm>
              <a:off x="6303600" y="31247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35"/>
            <p:cNvSpPr/>
            <p:nvPr/>
          </p:nvSpPr>
          <p:spPr>
            <a:xfrm>
              <a:off x="7152525" y="311970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35"/>
            <p:cNvSpPr/>
            <p:nvPr/>
          </p:nvSpPr>
          <p:spPr>
            <a:xfrm>
              <a:off x="5692325" y="3130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35"/>
            <p:cNvSpPr/>
            <p:nvPr/>
          </p:nvSpPr>
          <p:spPr>
            <a:xfrm>
              <a:off x="6927375" y="31389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35"/>
            <p:cNvSpPr/>
            <p:nvPr/>
          </p:nvSpPr>
          <p:spPr>
            <a:xfrm>
              <a:off x="5671475" y="31697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35"/>
            <p:cNvSpPr/>
            <p:nvPr/>
          </p:nvSpPr>
          <p:spPr>
            <a:xfrm>
              <a:off x="6000875" y="320977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35"/>
            <p:cNvSpPr/>
            <p:nvPr/>
          </p:nvSpPr>
          <p:spPr>
            <a:xfrm>
              <a:off x="6733900" y="322562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35"/>
            <p:cNvSpPr/>
            <p:nvPr/>
          </p:nvSpPr>
          <p:spPr>
            <a:xfrm>
              <a:off x="3128000" y="323980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35"/>
            <p:cNvSpPr/>
            <p:nvPr/>
          </p:nvSpPr>
          <p:spPr>
            <a:xfrm>
              <a:off x="5473825" y="326232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35"/>
            <p:cNvSpPr/>
            <p:nvPr/>
          </p:nvSpPr>
          <p:spPr>
            <a:xfrm>
              <a:off x="6235200" y="32981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35"/>
            <p:cNvSpPr/>
            <p:nvPr/>
          </p:nvSpPr>
          <p:spPr>
            <a:xfrm>
              <a:off x="5950000" y="33023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35"/>
            <p:cNvSpPr/>
            <p:nvPr/>
          </p:nvSpPr>
          <p:spPr>
            <a:xfrm>
              <a:off x="5283700" y="33307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35"/>
            <p:cNvSpPr/>
            <p:nvPr/>
          </p:nvSpPr>
          <p:spPr>
            <a:xfrm>
              <a:off x="6381975" y="33657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35"/>
            <p:cNvSpPr/>
            <p:nvPr/>
          </p:nvSpPr>
          <p:spPr>
            <a:xfrm>
              <a:off x="6067575" y="33757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35"/>
            <p:cNvSpPr/>
            <p:nvPr/>
          </p:nvSpPr>
          <p:spPr>
            <a:xfrm>
              <a:off x="3369000" y="338490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35"/>
            <p:cNvSpPr/>
            <p:nvPr/>
          </p:nvSpPr>
          <p:spPr>
            <a:xfrm>
              <a:off x="7013250" y="3450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35"/>
            <p:cNvSpPr/>
            <p:nvPr/>
          </p:nvSpPr>
          <p:spPr>
            <a:xfrm>
              <a:off x="3299775" y="34633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35"/>
            <p:cNvSpPr/>
            <p:nvPr/>
          </p:nvSpPr>
          <p:spPr>
            <a:xfrm>
              <a:off x="3274750" y="346997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35"/>
            <p:cNvSpPr/>
            <p:nvPr/>
          </p:nvSpPr>
          <p:spPr>
            <a:xfrm>
              <a:off x="3274750" y="346997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35"/>
            <p:cNvSpPr/>
            <p:nvPr/>
          </p:nvSpPr>
          <p:spPr>
            <a:xfrm>
              <a:off x="6407825" y="34624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35"/>
            <p:cNvSpPr/>
            <p:nvPr/>
          </p:nvSpPr>
          <p:spPr>
            <a:xfrm>
              <a:off x="6750575" y="347330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35"/>
            <p:cNvSpPr/>
            <p:nvPr/>
          </p:nvSpPr>
          <p:spPr>
            <a:xfrm>
              <a:off x="6049250" y="347830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35"/>
            <p:cNvSpPr/>
            <p:nvPr/>
          </p:nvSpPr>
          <p:spPr>
            <a:xfrm>
              <a:off x="5583900" y="34958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35"/>
            <p:cNvSpPr/>
            <p:nvPr/>
          </p:nvSpPr>
          <p:spPr>
            <a:xfrm>
              <a:off x="3128000" y="280282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35"/>
            <p:cNvSpPr/>
            <p:nvPr/>
          </p:nvSpPr>
          <p:spPr>
            <a:xfrm>
              <a:off x="3504100" y="82057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35"/>
            <p:cNvSpPr/>
            <p:nvPr/>
          </p:nvSpPr>
          <p:spPr>
            <a:xfrm>
              <a:off x="3469900" y="87142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35"/>
            <p:cNvSpPr/>
            <p:nvPr/>
          </p:nvSpPr>
          <p:spPr>
            <a:xfrm>
              <a:off x="6671350" y="256597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35"/>
            <p:cNvSpPr/>
            <p:nvPr/>
          </p:nvSpPr>
          <p:spPr>
            <a:xfrm>
              <a:off x="6513750" y="265270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35"/>
            <p:cNvSpPr/>
            <p:nvPr/>
          </p:nvSpPr>
          <p:spPr>
            <a:xfrm>
              <a:off x="4533150" y="280365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35"/>
            <p:cNvSpPr/>
            <p:nvPr/>
          </p:nvSpPr>
          <p:spPr>
            <a:xfrm>
              <a:off x="3125475" y="287787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35"/>
            <p:cNvSpPr/>
            <p:nvPr/>
          </p:nvSpPr>
          <p:spPr>
            <a:xfrm>
              <a:off x="7115825" y="291957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35"/>
            <p:cNvSpPr/>
            <p:nvPr/>
          </p:nvSpPr>
          <p:spPr>
            <a:xfrm>
              <a:off x="7115825" y="291957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35"/>
            <p:cNvSpPr/>
            <p:nvPr/>
          </p:nvSpPr>
          <p:spPr>
            <a:xfrm>
              <a:off x="3359825" y="316557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08" name="Google Shape;8608;p35"/>
          <p:cNvPicPr preferRelativeResize="0"/>
          <p:nvPr/>
        </p:nvPicPr>
        <p:blipFill rotWithShape="1">
          <a:blip r:embed="rId2">
            <a:alphaModFix/>
          </a:blip>
          <a:srcRect b="33559" l="53010" r="3891" t="30808"/>
          <a:stretch/>
        </p:blipFill>
        <p:spPr>
          <a:xfrm>
            <a:off x="-12625" y="1249225"/>
            <a:ext cx="3370950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09" name="Google Shape;8609;p35"/>
          <p:cNvSpPr txBox="1"/>
          <p:nvPr>
            <p:ph type="title"/>
          </p:nvPr>
        </p:nvSpPr>
        <p:spPr>
          <a:xfrm>
            <a:off x="711725" y="537500"/>
            <a:ext cx="2939700" cy="5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10" name="Google Shape;8610;p35"/>
          <p:cNvSpPr txBox="1"/>
          <p:nvPr>
            <p:ph idx="1" type="subTitle"/>
          </p:nvPr>
        </p:nvSpPr>
        <p:spPr>
          <a:xfrm>
            <a:off x="711725" y="1644000"/>
            <a:ext cx="3545100" cy="10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611" name="Google Shape;8611;p35"/>
          <p:cNvSpPr txBox="1"/>
          <p:nvPr/>
        </p:nvSpPr>
        <p:spPr>
          <a:xfrm>
            <a:off x="711725" y="3640225"/>
            <a:ext cx="3379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8612" name="Shape 8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3" name="Google Shape;8613;p36"/>
          <p:cNvSpPr/>
          <p:nvPr/>
        </p:nvSpPr>
        <p:spPr>
          <a:xfrm flipH="1" rot="10800000">
            <a:off x="5635650" y="-64825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4" name="Google Shape;8614;p36"/>
          <p:cNvSpPr/>
          <p:nvPr/>
        </p:nvSpPr>
        <p:spPr>
          <a:xfrm>
            <a:off x="5537525" y="341226"/>
            <a:ext cx="1018605" cy="93440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5" name="Google Shape;8615;p36"/>
          <p:cNvGrpSpPr/>
          <p:nvPr/>
        </p:nvGrpSpPr>
        <p:grpSpPr>
          <a:xfrm flipH="1">
            <a:off x="4289500" y="2549550"/>
            <a:ext cx="4595825" cy="2355025"/>
            <a:chOff x="1187675" y="2085275"/>
            <a:chExt cx="4595825" cy="2355025"/>
          </a:xfrm>
        </p:grpSpPr>
        <p:sp>
          <p:nvSpPr>
            <p:cNvPr id="8616" name="Google Shape;8616;p36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3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3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36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3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3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36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36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36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36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36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36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36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36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36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36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36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3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3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3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36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36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36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36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36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36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36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36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36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36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36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3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3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36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36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36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3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3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36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3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3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36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36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36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36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36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36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36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36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36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36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36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36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36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36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36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36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36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36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36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36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36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36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36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36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36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36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36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36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36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36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36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36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36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36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36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36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36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36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36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36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36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36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36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36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36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36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36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36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36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36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36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36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36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36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36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36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36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36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36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36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36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36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36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36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36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36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36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36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36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36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36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36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36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36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36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36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36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36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36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36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36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36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36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36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36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36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36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36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36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36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36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36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36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36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36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36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36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36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36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36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36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36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36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36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36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36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36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36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36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36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36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36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36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36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36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36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36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36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36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36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36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36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36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36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36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36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36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36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36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36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36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36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36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36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36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36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36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36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36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36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36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36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36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36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36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36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36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36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36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36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36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36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36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8810" name="Shape 8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p37"/>
          <p:cNvSpPr/>
          <p:nvPr/>
        </p:nvSpPr>
        <p:spPr>
          <a:xfrm flipH="1" rot="10800000">
            <a:off x="-47625" y="-118225"/>
            <a:ext cx="4209390" cy="4783933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2" name="Google Shape;8812;p37"/>
          <p:cNvSpPr/>
          <p:nvPr/>
        </p:nvSpPr>
        <p:spPr>
          <a:xfrm rot="10800000">
            <a:off x="-91710" y="3391941"/>
            <a:ext cx="2691086" cy="2938217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3" name="Google Shape;8813;p37"/>
          <p:cNvSpPr/>
          <p:nvPr/>
        </p:nvSpPr>
        <p:spPr>
          <a:xfrm rot="10800000">
            <a:off x="9121100" y="6048427"/>
            <a:ext cx="21305" cy="20438"/>
          </a:xfrm>
          <a:custGeom>
            <a:rect b="b" l="l" r="r" t="t"/>
            <a:pathLst>
              <a:path extrusionOk="0" h="801" w="835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4" name="Google Shape;8814;p37"/>
          <p:cNvSpPr/>
          <p:nvPr/>
        </p:nvSpPr>
        <p:spPr>
          <a:xfrm rot="10800000">
            <a:off x="7205255" y="6055240"/>
            <a:ext cx="11941" cy="8522"/>
          </a:xfrm>
          <a:custGeom>
            <a:rect b="b" l="l" r="r" t="t"/>
            <a:pathLst>
              <a:path extrusionOk="0" h="334" w="468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5" name="Google Shape;8815;p37"/>
          <p:cNvSpPr/>
          <p:nvPr/>
        </p:nvSpPr>
        <p:spPr>
          <a:xfrm rot="10800000">
            <a:off x="8465747" y="6016074"/>
            <a:ext cx="31511" cy="36614"/>
          </a:xfrm>
          <a:custGeom>
            <a:rect b="b" l="l" r="r" t="t"/>
            <a:pathLst>
              <a:path extrusionOk="0" h="1435" w="1235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6" name="Google Shape;8816;p37"/>
          <p:cNvSpPr/>
          <p:nvPr/>
        </p:nvSpPr>
        <p:spPr>
          <a:xfrm rot="10800000">
            <a:off x="9121942" y="6030541"/>
            <a:ext cx="16202" cy="15360"/>
          </a:xfrm>
          <a:custGeom>
            <a:rect b="b" l="l" r="r" t="t"/>
            <a:pathLst>
              <a:path extrusionOk="0" h="602" w="635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7" name="Google Shape;8817;p37"/>
          <p:cNvSpPr/>
          <p:nvPr/>
        </p:nvSpPr>
        <p:spPr>
          <a:xfrm rot="10800000">
            <a:off x="8934713" y="5970964"/>
            <a:ext cx="45978" cy="43427"/>
          </a:xfrm>
          <a:custGeom>
            <a:rect b="b" l="l" r="r" t="t"/>
            <a:pathLst>
              <a:path extrusionOk="0" h="1702" w="1802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8" name="Google Shape;8818;p37"/>
          <p:cNvSpPr/>
          <p:nvPr/>
        </p:nvSpPr>
        <p:spPr>
          <a:xfrm rot="10800000">
            <a:off x="6870779" y="5987982"/>
            <a:ext cx="11074" cy="22173"/>
          </a:xfrm>
          <a:custGeom>
            <a:rect b="b" l="l" r="r" t="t"/>
            <a:pathLst>
              <a:path extrusionOk="0" h="869" w="434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9" name="Google Shape;8819;p37"/>
          <p:cNvSpPr/>
          <p:nvPr/>
        </p:nvSpPr>
        <p:spPr>
          <a:xfrm rot="10800000">
            <a:off x="6827353" y="5964151"/>
            <a:ext cx="18754" cy="23857"/>
          </a:xfrm>
          <a:custGeom>
            <a:rect b="b" l="l" r="r" t="t"/>
            <a:pathLst>
              <a:path extrusionOk="0" h="935" w="735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0" name="Google Shape;8820;p37"/>
          <p:cNvSpPr/>
          <p:nvPr/>
        </p:nvSpPr>
        <p:spPr>
          <a:xfrm rot="10800000">
            <a:off x="7303131" y="5925011"/>
            <a:ext cx="52791" cy="56184"/>
          </a:xfrm>
          <a:custGeom>
            <a:rect b="b" l="l" r="r" t="t"/>
            <a:pathLst>
              <a:path extrusionOk="0" h="2202" w="2069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1" name="Google Shape;8821;p37"/>
          <p:cNvSpPr/>
          <p:nvPr/>
        </p:nvSpPr>
        <p:spPr>
          <a:xfrm rot="10800000">
            <a:off x="6844397" y="5891816"/>
            <a:ext cx="14493" cy="17044"/>
          </a:xfrm>
          <a:custGeom>
            <a:rect b="b" l="l" r="r" t="t"/>
            <a:pathLst>
              <a:path extrusionOk="0" h="668" w="568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2" name="Google Shape;8822;p37"/>
          <p:cNvSpPr/>
          <p:nvPr/>
        </p:nvSpPr>
        <p:spPr>
          <a:xfrm rot="10800000">
            <a:off x="8224018" y="5881610"/>
            <a:ext cx="21305" cy="20438"/>
          </a:xfrm>
          <a:custGeom>
            <a:rect b="b" l="l" r="r" t="t"/>
            <a:pathLst>
              <a:path extrusionOk="0" h="801" w="835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3" name="Google Shape;8823;p37"/>
          <p:cNvSpPr/>
          <p:nvPr/>
        </p:nvSpPr>
        <p:spPr>
          <a:xfrm rot="10800000">
            <a:off x="7006953" y="5891816"/>
            <a:ext cx="20438" cy="15335"/>
          </a:xfrm>
          <a:custGeom>
            <a:rect b="b" l="l" r="r" t="t"/>
            <a:pathLst>
              <a:path extrusionOk="0" h="601" w="801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4" name="Google Shape;8824;p37"/>
          <p:cNvSpPr/>
          <p:nvPr/>
        </p:nvSpPr>
        <p:spPr>
          <a:xfrm rot="10800000">
            <a:off x="9010467" y="5856070"/>
            <a:ext cx="48530" cy="35772"/>
          </a:xfrm>
          <a:custGeom>
            <a:rect b="b" l="l" r="r" t="t"/>
            <a:pathLst>
              <a:path extrusionOk="0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5" name="Google Shape;8825;p37"/>
          <p:cNvSpPr/>
          <p:nvPr/>
        </p:nvSpPr>
        <p:spPr>
          <a:xfrm rot="10800000">
            <a:off x="9010467" y="5856070"/>
            <a:ext cx="48530" cy="35772"/>
          </a:xfrm>
          <a:custGeom>
            <a:rect b="b" l="l" r="r" t="t"/>
            <a:pathLst>
              <a:path extrusionOk="0" fill="none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6" name="Google Shape;8826;p37"/>
          <p:cNvSpPr/>
          <p:nvPr/>
        </p:nvSpPr>
        <p:spPr>
          <a:xfrm rot="10800000">
            <a:off x="7303131" y="5869695"/>
            <a:ext cx="14493" cy="11941"/>
          </a:xfrm>
          <a:custGeom>
            <a:rect b="b" l="l" r="r" t="t"/>
            <a:pathLst>
              <a:path extrusionOk="0" h="468" w="568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7" name="Google Shape;8827;p37"/>
          <p:cNvSpPr/>
          <p:nvPr/>
        </p:nvSpPr>
        <p:spPr>
          <a:xfrm rot="10800000">
            <a:off x="7258020" y="5861173"/>
            <a:ext cx="17044" cy="12783"/>
          </a:xfrm>
          <a:custGeom>
            <a:rect b="b" l="l" r="r" t="t"/>
            <a:pathLst>
              <a:path extrusionOk="0" h="501" w="668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8" name="Google Shape;8828;p37"/>
          <p:cNvSpPr/>
          <p:nvPr/>
        </p:nvSpPr>
        <p:spPr>
          <a:xfrm rot="10800000">
            <a:off x="7554199" y="5844154"/>
            <a:ext cx="27276" cy="45978"/>
          </a:xfrm>
          <a:custGeom>
            <a:rect b="b" l="l" r="r" t="t"/>
            <a:pathLst>
              <a:path extrusionOk="0" h="1802" w="1069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9" name="Google Shape;8829;p37"/>
          <p:cNvSpPr/>
          <p:nvPr/>
        </p:nvSpPr>
        <p:spPr>
          <a:xfrm rot="10800000">
            <a:off x="7367811" y="5852676"/>
            <a:ext cx="14493" cy="18728"/>
          </a:xfrm>
          <a:custGeom>
            <a:rect b="b" l="l" r="r" t="t"/>
            <a:pathLst>
              <a:path extrusionOk="0" h="734" w="568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0" name="Google Shape;8830;p37"/>
          <p:cNvSpPr/>
          <p:nvPr/>
        </p:nvSpPr>
        <p:spPr>
          <a:xfrm rot="10800000">
            <a:off x="8599369" y="5844154"/>
            <a:ext cx="18754" cy="19596"/>
          </a:xfrm>
          <a:custGeom>
            <a:rect b="b" l="l" r="r" t="t"/>
            <a:pathLst>
              <a:path extrusionOk="0" h="768" w="735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1" name="Google Shape;8831;p37"/>
          <p:cNvSpPr/>
          <p:nvPr/>
        </p:nvSpPr>
        <p:spPr>
          <a:xfrm rot="10800000">
            <a:off x="7507404" y="5839051"/>
            <a:ext cx="30669" cy="20438"/>
          </a:xfrm>
          <a:custGeom>
            <a:rect b="b" l="l" r="r" t="t"/>
            <a:pathLst>
              <a:path extrusionOk="0" h="801" w="1202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2" name="Google Shape;8832;p37"/>
          <p:cNvSpPr/>
          <p:nvPr/>
        </p:nvSpPr>
        <p:spPr>
          <a:xfrm rot="10800000">
            <a:off x="8499784" y="5790522"/>
            <a:ext cx="23015" cy="19621"/>
          </a:xfrm>
          <a:custGeom>
            <a:rect b="b" l="l" r="r" t="t"/>
            <a:pathLst>
              <a:path extrusionOk="0" h="769" w="902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3" name="Google Shape;8833;p37"/>
          <p:cNvSpPr/>
          <p:nvPr/>
        </p:nvSpPr>
        <p:spPr>
          <a:xfrm rot="10800000">
            <a:off x="8608733" y="5769268"/>
            <a:ext cx="26408" cy="22989"/>
          </a:xfrm>
          <a:custGeom>
            <a:rect b="b" l="l" r="r" t="t"/>
            <a:pathLst>
              <a:path extrusionOk="0" h="901" w="1035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4" name="Google Shape;8834;p37"/>
          <p:cNvSpPr/>
          <p:nvPr/>
        </p:nvSpPr>
        <p:spPr>
          <a:xfrm rot="10800000">
            <a:off x="9033431" y="5759904"/>
            <a:ext cx="22147" cy="16177"/>
          </a:xfrm>
          <a:custGeom>
            <a:rect b="b" l="l" r="r" t="t"/>
            <a:pathLst>
              <a:path extrusionOk="0" h="634" w="868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5" name="Google Shape;8835;p37"/>
          <p:cNvSpPr/>
          <p:nvPr/>
        </p:nvSpPr>
        <p:spPr>
          <a:xfrm rot="10800000">
            <a:off x="8988320" y="5746279"/>
            <a:ext cx="26408" cy="28960"/>
          </a:xfrm>
          <a:custGeom>
            <a:rect b="b" l="l" r="r" t="t"/>
            <a:pathLst>
              <a:path extrusionOk="0" h="1135" w="1035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6" name="Google Shape;8836;p37"/>
          <p:cNvSpPr/>
          <p:nvPr/>
        </p:nvSpPr>
        <p:spPr>
          <a:xfrm rot="10800000">
            <a:off x="9122810" y="5748830"/>
            <a:ext cx="18728" cy="19596"/>
          </a:xfrm>
          <a:custGeom>
            <a:rect b="b" l="l" r="r" t="t"/>
            <a:pathLst>
              <a:path extrusionOk="0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7" name="Google Shape;8837;p37"/>
          <p:cNvSpPr/>
          <p:nvPr/>
        </p:nvSpPr>
        <p:spPr>
          <a:xfrm rot="10800000">
            <a:off x="9122810" y="5748830"/>
            <a:ext cx="18728" cy="19596"/>
          </a:xfrm>
          <a:custGeom>
            <a:rect b="b" l="l" r="r" t="t"/>
            <a:pathLst>
              <a:path extrusionOk="0" fill="none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8" name="Google Shape;8838;p37"/>
          <p:cNvSpPr/>
          <p:nvPr/>
        </p:nvSpPr>
        <p:spPr>
          <a:xfrm rot="10800000">
            <a:off x="9088747" y="5753091"/>
            <a:ext cx="11941" cy="11941"/>
          </a:xfrm>
          <a:custGeom>
            <a:rect b="b" l="l" r="r" t="t"/>
            <a:pathLst>
              <a:path extrusionOk="0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9" name="Google Shape;8839;p37"/>
          <p:cNvSpPr/>
          <p:nvPr/>
        </p:nvSpPr>
        <p:spPr>
          <a:xfrm rot="10800000">
            <a:off x="9088747" y="5753091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0" name="Google Shape;8840;p37"/>
          <p:cNvSpPr/>
          <p:nvPr/>
        </p:nvSpPr>
        <p:spPr>
          <a:xfrm rot="10800000">
            <a:off x="8416376" y="5743727"/>
            <a:ext cx="26408" cy="22147"/>
          </a:xfrm>
          <a:custGeom>
            <a:rect b="b" l="l" r="r" t="t"/>
            <a:pathLst>
              <a:path extrusionOk="0" h="868" w="1035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1" name="Google Shape;8841;p37"/>
          <p:cNvSpPr/>
          <p:nvPr/>
        </p:nvSpPr>
        <p:spPr>
          <a:xfrm rot="10800000">
            <a:off x="9066626" y="5730944"/>
            <a:ext cx="30669" cy="15360"/>
          </a:xfrm>
          <a:custGeom>
            <a:rect b="b" l="l" r="r" t="t"/>
            <a:pathLst>
              <a:path extrusionOk="0" h="602" w="1202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2" name="Google Shape;8842;p37"/>
          <p:cNvSpPr/>
          <p:nvPr/>
        </p:nvSpPr>
        <p:spPr>
          <a:xfrm rot="10800000">
            <a:off x="7326120" y="5696065"/>
            <a:ext cx="42585" cy="54500"/>
          </a:xfrm>
          <a:custGeom>
            <a:rect b="b" l="l" r="r" t="t"/>
            <a:pathLst>
              <a:path extrusionOk="0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3" name="Google Shape;8843;p37"/>
          <p:cNvSpPr/>
          <p:nvPr/>
        </p:nvSpPr>
        <p:spPr>
          <a:xfrm rot="10800000">
            <a:off x="7326120" y="5696065"/>
            <a:ext cx="42585" cy="54500"/>
          </a:xfrm>
          <a:custGeom>
            <a:rect b="b" l="l" r="r" t="t"/>
            <a:pathLst>
              <a:path extrusionOk="0" fill="none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4" name="Google Shape;8844;p37"/>
          <p:cNvSpPr/>
          <p:nvPr/>
        </p:nvSpPr>
        <p:spPr>
          <a:xfrm rot="10800000">
            <a:off x="8586612" y="5720738"/>
            <a:ext cx="14493" cy="16202"/>
          </a:xfrm>
          <a:custGeom>
            <a:rect b="b" l="l" r="r" t="t"/>
            <a:pathLst>
              <a:path extrusionOk="0" h="635" w="568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5" name="Google Shape;8845;p37"/>
          <p:cNvSpPr/>
          <p:nvPr/>
        </p:nvSpPr>
        <p:spPr>
          <a:xfrm rot="10800000">
            <a:off x="8293827" y="5693514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6" name="Google Shape;8846;p37"/>
          <p:cNvSpPr/>
          <p:nvPr/>
        </p:nvSpPr>
        <p:spPr>
          <a:xfrm rot="10800000">
            <a:off x="8568726" y="5682440"/>
            <a:ext cx="17044" cy="11941"/>
          </a:xfrm>
          <a:custGeom>
            <a:rect b="b" l="l" r="r" t="t"/>
            <a:pathLst>
              <a:path extrusionOk="0" h="468" w="668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7" name="Google Shape;8847;p37"/>
          <p:cNvSpPr/>
          <p:nvPr/>
        </p:nvSpPr>
        <p:spPr>
          <a:xfrm rot="10800000">
            <a:off x="6742260" y="5601583"/>
            <a:ext cx="56184" cy="119181"/>
          </a:xfrm>
          <a:custGeom>
            <a:rect b="b" l="l" r="r" t="t"/>
            <a:pathLst>
              <a:path extrusionOk="0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8" name="Google Shape;8848;p37"/>
          <p:cNvSpPr/>
          <p:nvPr/>
        </p:nvSpPr>
        <p:spPr>
          <a:xfrm rot="10800000">
            <a:off x="6742260" y="5601583"/>
            <a:ext cx="56184" cy="119181"/>
          </a:xfrm>
          <a:custGeom>
            <a:rect b="b" l="l" r="r" t="t"/>
            <a:pathLst>
              <a:path extrusionOk="0" fill="none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9" name="Google Shape;8849;p37"/>
          <p:cNvSpPr/>
          <p:nvPr/>
        </p:nvSpPr>
        <p:spPr>
          <a:xfrm rot="10800000">
            <a:off x="7475918" y="5630517"/>
            <a:ext cx="113210" cy="85144"/>
          </a:xfrm>
          <a:custGeom>
            <a:rect b="b" l="l" r="r" t="t"/>
            <a:pathLst>
              <a:path extrusionOk="0" h="3337" w="4437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0" name="Google Shape;8850;p37"/>
          <p:cNvSpPr/>
          <p:nvPr/>
        </p:nvSpPr>
        <p:spPr>
          <a:xfrm rot="10800000">
            <a:off x="8659789" y="5646694"/>
            <a:ext cx="15360" cy="15360"/>
          </a:xfrm>
          <a:custGeom>
            <a:rect b="b" l="l" r="r" t="t"/>
            <a:pathLst>
              <a:path extrusionOk="0" h="602" w="602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1" name="Google Shape;8851;p37"/>
          <p:cNvSpPr/>
          <p:nvPr/>
        </p:nvSpPr>
        <p:spPr>
          <a:xfrm rot="10800000">
            <a:off x="8745749" y="5641591"/>
            <a:ext cx="19621" cy="17044"/>
          </a:xfrm>
          <a:custGeom>
            <a:rect b="b" l="l" r="r" t="t"/>
            <a:pathLst>
              <a:path extrusionOk="0" h="668" w="769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2" name="Google Shape;8852;p37"/>
          <p:cNvSpPr/>
          <p:nvPr/>
        </p:nvSpPr>
        <p:spPr>
          <a:xfrm rot="10800000">
            <a:off x="8543185" y="5630517"/>
            <a:ext cx="19621" cy="20463"/>
          </a:xfrm>
          <a:custGeom>
            <a:rect b="b" l="l" r="r" t="t"/>
            <a:pathLst>
              <a:path extrusionOk="0" h="802" w="769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3" name="Google Shape;8853;p37"/>
          <p:cNvSpPr/>
          <p:nvPr/>
        </p:nvSpPr>
        <p:spPr>
          <a:xfrm rot="10800000">
            <a:off x="8375526" y="5578620"/>
            <a:ext cx="81725" cy="75754"/>
          </a:xfrm>
          <a:custGeom>
            <a:rect b="b" l="l" r="r" t="t"/>
            <a:pathLst>
              <a:path extrusionOk="0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4" name="Google Shape;8854;p37"/>
          <p:cNvSpPr/>
          <p:nvPr/>
        </p:nvSpPr>
        <p:spPr>
          <a:xfrm rot="10800000">
            <a:off x="8375526" y="5578620"/>
            <a:ext cx="81725" cy="75754"/>
          </a:xfrm>
          <a:custGeom>
            <a:rect b="b" l="l" r="r" t="t"/>
            <a:pathLst>
              <a:path extrusionOk="0" fill="none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5" name="Google Shape;8855;p37"/>
          <p:cNvSpPr/>
          <p:nvPr/>
        </p:nvSpPr>
        <p:spPr>
          <a:xfrm rot="10800000">
            <a:off x="8941526" y="5589668"/>
            <a:ext cx="80857" cy="72386"/>
          </a:xfrm>
          <a:custGeom>
            <a:rect b="b" l="l" r="r" t="t"/>
            <a:pathLst>
              <a:path extrusionOk="0" h="2837" w="3169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6" name="Google Shape;8856;p37"/>
          <p:cNvSpPr/>
          <p:nvPr/>
        </p:nvSpPr>
        <p:spPr>
          <a:xfrm rot="10800000">
            <a:off x="7355896" y="5613499"/>
            <a:ext cx="22147" cy="15360"/>
          </a:xfrm>
          <a:custGeom>
            <a:rect b="b" l="l" r="r" t="t"/>
            <a:pathLst>
              <a:path extrusionOk="0" h="602" w="868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7" name="Google Shape;8857;p37"/>
          <p:cNvSpPr/>
          <p:nvPr/>
        </p:nvSpPr>
        <p:spPr>
          <a:xfrm rot="10800000">
            <a:off x="9111736" y="5599032"/>
            <a:ext cx="18754" cy="21305"/>
          </a:xfrm>
          <a:custGeom>
            <a:rect b="b" l="l" r="r" t="t"/>
            <a:pathLst>
              <a:path extrusionOk="0" h="835" w="735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8" name="Google Shape;8858;p37"/>
          <p:cNvSpPr/>
          <p:nvPr/>
        </p:nvSpPr>
        <p:spPr>
          <a:xfrm rot="10800000">
            <a:off x="8465747" y="5593087"/>
            <a:ext cx="29802" cy="24699"/>
          </a:xfrm>
          <a:custGeom>
            <a:rect b="b" l="l" r="r" t="t"/>
            <a:pathLst>
              <a:path extrusionOk="0" h="968" w="1168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9" name="Google Shape;8859;p37"/>
          <p:cNvSpPr/>
          <p:nvPr/>
        </p:nvSpPr>
        <p:spPr>
          <a:xfrm rot="10800000">
            <a:off x="7202704" y="5556473"/>
            <a:ext cx="34063" cy="19596"/>
          </a:xfrm>
          <a:custGeom>
            <a:rect b="b" l="l" r="r" t="t"/>
            <a:pathLst>
              <a:path extrusionOk="0" h="768" w="1335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0" name="Google Shape;8860;p37"/>
          <p:cNvSpPr/>
          <p:nvPr/>
        </p:nvSpPr>
        <p:spPr>
          <a:xfrm rot="10800000">
            <a:off x="8698087" y="5545425"/>
            <a:ext cx="28985" cy="22989"/>
          </a:xfrm>
          <a:custGeom>
            <a:rect b="b" l="l" r="r" t="t"/>
            <a:pathLst>
              <a:path extrusionOk="0" h="901" w="1136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1" name="Google Shape;8861;p37"/>
          <p:cNvSpPr/>
          <p:nvPr/>
        </p:nvSpPr>
        <p:spPr>
          <a:xfrm rot="10800000">
            <a:off x="8759374" y="5533509"/>
            <a:ext cx="27276" cy="22147"/>
          </a:xfrm>
          <a:custGeom>
            <a:rect b="b" l="l" r="r" t="t"/>
            <a:pathLst>
              <a:path extrusionOk="0" h="868" w="1069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2" name="Google Shape;8862;p37"/>
          <p:cNvSpPr/>
          <p:nvPr/>
        </p:nvSpPr>
        <p:spPr>
          <a:xfrm rot="10800000">
            <a:off x="7694633" y="5535193"/>
            <a:ext cx="19621" cy="14493"/>
          </a:xfrm>
          <a:custGeom>
            <a:rect b="b" l="l" r="r" t="t"/>
            <a:pathLst>
              <a:path extrusionOk="0" h="568" w="769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3" name="Google Shape;8863;p37"/>
          <p:cNvSpPr/>
          <p:nvPr/>
        </p:nvSpPr>
        <p:spPr>
          <a:xfrm rot="10800000">
            <a:off x="6881827" y="5532642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4" name="Google Shape;8864;p37"/>
          <p:cNvSpPr/>
          <p:nvPr/>
        </p:nvSpPr>
        <p:spPr>
          <a:xfrm rot="10800000">
            <a:off x="7852954" y="5514781"/>
            <a:ext cx="34905" cy="29802"/>
          </a:xfrm>
          <a:custGeom>
            <a:rect b="b" l="l" r="r" t="t"/>
            <a:pathLst>
              <a:path extrusionOk="0" h="1168" w="1368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5" name="Google Shape;8865;p37"/>
          <p:cNvSpPr/>
          <p:nvPr/>
        </p:nvSpPr>
        <p:spPr>
          <a:xfrm rot="10800000">
            <a:off x="8936397" y="5484980"/>
            <a:ext cx="29827" cy="33221"/>
          </a:xfrm>
          <a:custGeom>
            <a:rect b="b" l="l" r="r" t="t"/>
            <a:pathLst>
              <a:path extrusionOk="0" h="1302" w="1169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6" name="Google Shape;8866;p37"/>
          <p:cNvSpPr/>
          <p:nvPr/>
        </p:nvSpPr>
        <p:spPr>
          <a:xfrm rot="10800000">
            <a:off x="7995940" y="5483296"/>
            <a:ext cx="19596" cy="17044"/>
          </a:xfrm>
          <a:custGeom>
            <a:rect b="b" l="l" r="r" t="t"/>
            <a:pathLst>
              <a:path extrusionOk="0" h="668" w="768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7" name="Google Shape;8867;p37"/>
          <p:cNvSpPr/>
          <p:nvPr/>
        </p:nvSpPr>
        <p:spPr>
          <a:xfrm rot="10800000">
            <a:off x="9116839" y="5466252"/>
            <a:ext cx="24699" cy="23015"/>
          </a:xfrm>
          <a:custGeom>
            <a:rect b="b" l="l" r="r" t="t"/>
            <a:pathLst>
              <a:path extrusionOk="0" h="902" w="968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8" name="Google Shape;8868;p37"/>
          <p:cNvSpPr/>
          <p:nvPr/>
        </p:nvSpPr>
        <p:spPr>
          <a:xfrm rot="10800000">
            <a:off x="9017254" y="5453494"/>
            <a:ext cx="24724" cy="24699"/>
          </a:xfrm>
          <a:custGeom>
            <a:rect b="b" l="l" r="r" t="t"/>
            <a:pathLst>
              <a:path extrusionOk="0" h="968" w="969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9" name="Google Shape;8869;p37"/>
          <p:cNvSpPr/>
          <p:nvPr/>
        </p:nvSpPr>
        <p:spPr>
          <a:xfrm rot="10800000">
            <a:off x="8643638" y="5447549"/>
            <a:ext cx="22147" cy="19596"/>
          </a:xfrm>
          <a:custGeom>
            <a:rect b="b" l="l" r="r" t="t"/>
            <a:pathLst>
              <a:path extrusionOk="0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0" name="Google Shape;8870;p37"/>
          <p:cNvSpPr/>
          <p:nvPr/>
        </p:nvSpPr>
        <p:spPr>
          <a:xfrm rot="10800000">
            <a:off x="8643638" y="5447549"/>
            <a:ext cx="22147" cy="19596"/>
          </a:xfrm>
          <a:custGeom>
            <a:rect b="b" l="l" r="r" t="t"/>
            <a:pathLst>
              <a:path extrusionOk="0" fill="none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1" name="Google Shape;8871;p37"/>
          <p:cNvSpPr/>
          <p:nvPr/>
        </p:nvSpPr>
        <p:spPr>
          <a:xfrm rot="10800000">
            <a:off x="9043637" y="5379450"/>
            <a:ext cx="75780" cy="97901"/>
          </a:xfrm>
          <a:custGeom>
            <a:rect b="b" l="l" r="r" t="t"/>
            <a:pathLst>
              <a:path extrusionOk="0" h="3837" w="297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2" name="Google Shape;8872;p37"/>
          <p:cNvSpPr/>
          <p:nvPr/>
        </p:nvSpPr>
        <p:spPr>
          <a:xfrm rot="10800000">
            <a:off x="6879276" y="5417748"/>
            <a:ext cx="18754" cy="11099"/>
          </a:xfrm>
          <a:custGeom>
            <a:rect b="b" l="l" r="r" t="t"/>
            <a:pathLst>
              <a:path extrusionOk="0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3" name="Google Shape;8873;p37"/>
          <p:cNvSpPr/>
          <p:nvPr/>
        </p:nvSpPr>
        <p:spPr>
          <a:xfrm rot="10800000">
            <a:off x="6879276" y="5417748"/>
            <a:ext cx="18754" cy="11099"/>
          </a:xfrm>
          <a:custGeom>
            <a:rect b="b" l="l" r="r" t="t"/>
            <a:pathLst>
              <a:path extrusionOk="0" fill="none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4" name="Google Shape;8874;p37"/>
          <p:cNvSpPr/>
          <p:nvPr/>
        </p:nvSpPr>
        <p:spPr>
          <a:xfrm rot="10800000">
            <a:off x="7672512" y="5401571"/>
            <a:ext cx="17044" cy="13651"/>
          </a:xfrm>
          <a:custGeom>
            <a:rect b="b" l="l" r="r" t="t"/>
            <a:pathLst>
              <a:path extrusionOk="0" h="535" w="668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5" name="Google Shape;8875;p37"/>
          <p:cNvSpPr/>
          <p:nvPr/>
        </p:nvSpPr>
        <p:spPr>
          <a:xfrm rot="10800000">
            <a:off x="8857250" y="5393917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6" name="Google Shape;8876;p37"/>
          <p:cNvSpPr/>
          <p:nvPr/>
        </p:nvSpPr>
        <p:spPr>
          <a:xfrm rot="10800000">
            <a:off x="9018122" y="5384553"/>
            <a:ext cx="18754" cy="15360"/>
          </a:xfrm>
          <a:custGeom>
            <a:rect b="b" l="l" r="r" t="t"/>
            <a:pathLst>
              <a:path extrusionOk="0" h="602" w="735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7" name="Google Shape;8877;p37"/>
          <p:cNvSpPr/>
          <p:nvPr/>
        </p:nvSpPr>
        <p:spPr>
          <a:xfrm rot="10800000">
            <a:off x="7339719" y="5359012"/>
            <a:ext cx="17912" cy="11099"/>
          </a:xfrm>
          <a:custGeom>
            <a:rect b="b" l="l" r="r" t="t"/>
            <a:pathLst>
              <a:path extrusionOk="0" h="435" w="702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8" name="Google Shape;8878;p37"/>
          <p:cNvSpPr/>
          <p:nvPr/>
        </p:nvSpPr>
        <p:spPr>
          <a:xfrm rot="10800000">
            <a:off x="9115130" y="5329236"/>
            <a:ext cx="23015" cy="17044"/>
          </a:xfrm>
          <a:custGeom>
            <a:rect b="b" l="l" r="r" t="t"/>
            <a:pathLst>
              <a:path extrusionOk="0" h="668" w="902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9" name="Google Shape;8879;p37"/>
          <p:cNvSpPr/>
          <p:nvPr/>
        </p:nvSpPr>
        <p:spPr>
          <a:xfrm rot="10800000">
            <a:off x="8485317" y="5336049"/>
            <a:ext cx="18754" cy="10232"/>
          </a:xfrm>
          <a:custGeom>
            <a:rect b="b" l="l" r="r" t="t"/>
            <a:pathLst>
              <a:path extrusionOk="0" h="401" w="735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0" name="Google Shape;8880;p37"/>
          <p:cNvSpPr/>
          <p:nvPr/>
        </p:nvSpPr>
        <p:spPr>
          <a:xfrm rot="10800000">
            <a:off x="7430808" y="5328394"/>
            <a:ext cx="20438" cy="14493"/>
          </a:xfrm>
          <a:custGeom>
            <a:rect b="b" l="l" r="r" t="t"/>
            <a:pathLst>
              <a:path extrusionOk="0" h="568" w="801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1" name="Google Shape;8881;p37"/>
          <p:cNvSpPr/>
          <p:nvPr/>
        </p:nvSpPr>
        <p:spPr>
          <a:xfrm rot="10800000">
            <a:off x="8047863" y="5315611"/>
            <a:ext cx="32353" cy="12809"/>
          </a:xfrm>
          <a:custGeom>
            <a:rect b="b" l="l" r="r" t="t"/>
            <a:pathLst>
              <a:path extrusionOk="0" h="502" w="1268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2" name="Google Shape;8882;p37"/>
          <p:cNvSpPr/>
          <p:nvPr/>
        </p:nvSpPr>
        <p:spPr>
          <a:xfrm rot="10800000">
            <a:off x="7849535" y="5284126"/>
            <a:ext cx="51107" cy="43427"/>
          </a:xfrm>
          <a:custGeom>
            <a:rect b="b" l="l" r="r" t="t"/>
            <a:pathLst>
              <a:path extrusionOk="0" h="1702" w="2003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3" name="Google Shape;8883;p37"/>
          <p:cNvSpPr/>
          <p:nvPr/>
        </p:nvSpPr>
        <p:spPr>
          <a:xfrm rot="10800000">
            <a:off x="8670020" y="5308799"/>
            <a:ext cx="17044" cy="12809"/>
          </a:xfrm>
          <a:custGeom>
            <a:rect b="b" l="l" r="r" t="t"/>
            <a:pathLst>
              <a:path extrusionOk="0" h="502" w="668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4" name="Google Shape;8884;p37"/>
          <p:cNvSpPr/>
          <p:nvPr/>
        </p:nvSpPr>
        <p:spPr>
          <a:xfrm rot="10800000">
            <a:off x="8715131" y="5292648"/>
            <a:ext cx="16177" cy="16177"/>
          </a:xfrm>
          <a:custGeom>
            <a:rect b="b" l="l" r="r" t="t"/>
            <a:pathLst>
              <a:path extrusionOk="0" h="634" w="634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5" name="Google Shape;8885;p37"/>
          <p:cNvSpPr/>
          <p:nvPr/>
        </p:nvSpPr>
        <p:spPr>
          <a:xfrm rot="10800000">
            <a:off x="8535531" y="5262004"/>
            <a:ext cx="45978" cy="45136"/>
          </a:xfrm>
          <a:custGeom>
            <a:rect b="b" l="l" r="r" t="t"/>
            <a:pathLst>
              <a:path extrusionOk="0" h="1769" w="1802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6" name="Google Shape;8886;p37"/>
          <p:cNvSpPr/>
          <p:nvPr/>
        </p:nvSpPr>
        <p:spPr>
          <a:xfrm rot="10800000">
            <a:off x="8719367" y="5273052"/>
            <a:ext cx="16202" cy="15360"/>
          </a:xfrm>
          <a:custGeom>
            <a:rect b="b" l="l" r="r" t="t"/>
            <a:pathLst>
              <a:path extrusionOk="0" h="602" w="635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7" name="Google Shape;8887;p37"/>
          <p:cNvSpPr/>
          <p:nvPr/>
        </p:nvSpPr>
        <p:spPr>
          <a:xfrm rot="10800000">
            <a:off x="7049512" y="5272210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8" name="Google Shape;8888;p37"/>
          <p:cNvSpPr/>
          <p:nvPr/>
        </p:nvSpPr>
        <p:spPr>
          <a:xfrm rot="10800000">
            <a:off x="8098076" y="5212633"/>
            <a:ext cx="28960" cy="30669"/>
          </a:xfrm>
          <a:custGeom>
            <a:rect b="b" l="l" r="r" t="t"/>
            <a:pathLst>
              <a:path extrusionOk="0" h="1202" w="1135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9" name="Google Shape;8889;p37"/>
          <p:cNvSpPr/>
          <p:nvPr/>
        </p:nvSpPr>
        <p:spPr>
          <a:xfrm rot="10800000">
            <a:off x="7733799" y="5216026"/>
            <a:ext cx="22147" cy="10257"/>
          </a:xfrm>
          <a:custGeom>
            <a:rect b="b" l="l" r="r" t="t"/>
            <a:pathLst>
              <a:path extrusionOk="0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0" name="Google Shape;8890;p37"/>
          <p:cNvSpPr/>
          <p:nvPr/>
        </p:nvSpPr>
        <p:spPr>
          <a:xfrm rot="10800000">
            <a:off x="7733799" y="5216026"/>
            <a:ext cx="22147" cy="10257"/>
          </a:xfrm>
          <a:custGeom>
            <a:rect b="b" l="l" r="r" t="t"/>
            <a:pathLst>
              <a:path extrusionOk="0" fill="none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1" name="Google Shape;8891;p37"/>
          <p:cNvSpPr/>
          <p:nvPr/>
        </p:nvSpPr>
        <p:spPr>
          <a:xfrm rot="10800000">
            <a:off x="8913434" y="5193905"/>
            <a:ext cx="18754" cy="11099"/>
          </a:xfrm>
          <a:custGeom>
            <a:rect b="b" l="l" r="r" t="t"/>
            <a:pathLst>
              <a:path extrusionOk="0" h="435" w="735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2" name="Google Shape;8892;p37"/>
          <p:cNvSpPr/>
          <p:nvPr/>
        </p:nvSpPr>
        <p:spPr>
          <a:xfrm rot="10800000">
            <a:off x="7953381" y="5152213"/>
            <a:ext cx="18754" cy="20438"/>
          </a:xfrm>
          <a:custGeom>
            <a:rect b="b" l="l" r="r" t="t"/>
            <a:pathLst>
              <a:path extrusionOk="0" h="801" w="735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3" name="Google Shape;8893;p37"/>
          <p:cNvSpPr/>
          <p:nvPr/>
        </p:nvSpPr>
        <p:spPr>
          <a:xfrm rot="10800000">
            <a:off x="8297221" y="5140297"/>
            <a:ext cx="18754" cy="22147"/>
          </a:xfrm>
          <a:custGeom>
            <a:rect b="b" l="l" r="r" t="t"/>
            <a:pathLst>
              <a:path extrusionOk="0" h="868" w="735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4" name="Google Shape;8894;p37"/>
          <p:cNvSpPr/>
          <p:nvPr/>
        </p:nvSpPr>
        <p:spPr>
          <a:xfrm rot="10800000">
            <a:off x="8189139" y="5119860"/>
            <a:ext cx="44269" cy="37482"/>
          </a:xfrm>
          <a:custGeom>
            <a:rect b="b" l="l" r="r" t="t"/>
            <a:pathLst>
              <a:path extrusionOk="0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5" name="Google Shape;8895;p37"/>
          <p:cNvSpPr/>
          <p:nvPr/>
        </p:nvSpPr>
        <p:spPr>
          <a:xfrm rot="10800000">
            <a:off x="8189139" y="5119860"/>
            <a:ext cx="44269" cy="37482"/>
          </a:xfrm>
          <a:custGeom>
            <a:rect b="b" l="l" r="r" t="t"/>
            <a:pathLst>
              <a:path extrusionOk="0" fill="none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6" name="Google Shape;8896;p37"/>
          <p:cNvSpPr/>
          <p:nvPr/>
        </p:nvSpPr>
        <p:spPr>
          <a:xfrm rot="10800000">
            <a:off x="8692984" y="5115599"/>
            <a:ext cx="38324" cy="38324"/>
          </a:xfrm>
          <a:custGeom>
            <a:rect b="b" l="l" r="r" t="t"/>
            <a:pathLst>
              <a:path extrusionOk="0" h="1502" w="1502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7" name="Google Shape;8897;p37"/>
          <p:cNvSpPr/>
          <p:nvPr/>
        </p:nvSpPr>
        <p:spPr>
          <a:xfrm rot="10800000">
            <a:off x="8842783" y="5050076"/>
            <a:ext cx="66416" cy="108107"/>
          </a:xfrm>
          <a:custGeom>
            <a:rect b="b" l="l" r="r" t="t"/>
            <a:pathLst>
              <a:path extrusionOk="0" h="4237" w="2603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8" name="Google Shape;8898;p37"/>
          <p:cNvSpPr/>
          <p:nvPr/>
        </p:nvSpPr>
        <p:spPr>
          <a:xfrm rot="10800000">
            <a:off x="8252978" y="5102841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9" name="Google Shape;8899;p37"/>
          <p:cNvSpPr/>
          <p:nvPr/>
        </p:nvSpPr>
        <p:spPr>
          <a:xfrm rot="10800000">
            <a:off x="7260572" y="5104551"/>
            <a:ext cx="18754" cy="11941"/>
          </a:xfrm>
          <a:custGeom>
            <a:rect b="b" l="l" r="r" t="t"/>
            <a:pathLst>
              <a:path extrusionOk="0" h="468" w="735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0" name="Google Shape;8900;p37"/>
          <p:cNvSpPr/>
          <p:nvPr/>
        </p:nvSpPr>
        <p:spPr>
          <a:xfrm rot="10800000">
            <a:off x="7038438" y="5103683"/>
            <a:ext cx="11941" cy="11941"/>
          </a:xfrm>
          <a:custGeom>
            <a:rect b="b" l="l" r="r" t="t"/>
            <a:pathLst>
              <a:path extrusionOk="0" h="468" w="468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1" name="Google Shape;8901;p37"/>
          <p:cNvSpPr/>
          <p:nvPr/>
        </p:nvSpPr>
        <p:spPr>
          <a:xfrm rot="10800000">
            <a:off x="7470790" y="5094319"/>
            <a:ext cx="18754" cy="27276"/>
          </a:xfrm>
          <a:custGeom>
            <a:rect b="b" l="l" r="r" t="t"/>
            <a:pathLst>
              <a:path extrusionOk="0" h="1069" w="735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2" name="Google Shape;8902;p37"/>
          <p:cNvSpPr/>
          <p:nvPr/>
        </p:nvSpPr>
        <p:spPr>
          <a:xfrm rot="10800000">
            <a:off x="8670020" y="5077301"/>
            <a:ext cx="12783" cy="12783"/>
          </a:xfrm>
          <a:custGeom>
            <a:rect b="b" l="l" r="r" t="t"/>
            <a:pathLst>
              <a:path extrusionOk="0" h="501" w="501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3" name="Google Shape;8903;p37"/>
          <p:cNvSpPr/>
          <p:nvPr/>
        </p:nvSpPr>
        <p:spPr>
          <a:xfrm rot="10800000">
            <a:off x="7385697" y="5081562"/>
            <a:ext cx="11941" cy="8522"/>
          </a:xfrm>
          <a:custGeom>
            <a:rect b="b" l="l" r="r" t="t"/>
            <a:pathLst>
              <a:path extrusionOk="0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4" name="Google Shape;8904;p37"/>
          <p:cNvSpPr/>
          <p:nvPr/>
        </p:nvSpPr>
        <p:spPr>
          <a:xfrm rot="10800000">
            <a:off x="7385697" y="5081562"/>
            <a:ext cx="11941" cy="8522"/>
          </a:xfrm>
          <a:custGeom>
            <a:rect b="b" l="l" r="r" t="t"/>
            <a:pathLst>
              <a:path extrusionOk="0" fill="none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5" name="Google Shape;8905;p37"/>
          <p:cNvSpPr/>
          <p:nvPr/>
        </p:nvSpPr>
        <p:spPr>
          <a:xfrm rot="10800000">
            <a:off x="7264833" y="5046657"/>
            <a:ext cx="26408" cy="17912"/>
          </a:xfrm>
          <a:custGeom>
            <a:rect b="b" l="l" r="r" t="t"/>
            <a:pathLst>
              <a:path extrusionOk="0" h="702" w="1035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6" name="Google Shape;8906;p37"/>
          <p:cNvSpPr/>
          <p:nvPr/>
        </p:nvSpPr>
        <p:spPr>
          <a:xfrm rot="10800000">
            <a:off x="8375526" y="5039003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7" name="Google Shape;8907;p37"/>
          <p:cNvSpPr/>
          <p:nvPr/>
        </p:nvSpPr>
        <p:spPr>
          <a:xfrm rot="10800000">
            <a:off x="7401006" y="4995602"/>
            <a:ext cx="57894" cy="48530"/>
          </a:xfrm>
          <a:custGeom>
            <a:rect b="b" l="l" r="r" t="t"/>
            <a:pathLst>
              <a:path extrusionOk="0" h="1902" w="2269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8" name="Google Shape;8908;p37"/>
          <p:cNvSpPr/>
          <p:nvPr/>
        </p:nvSpPr>
        <p:spPr>
          <a:xfrm rot="10800000">
            <a:off x="8671704" y="5003256"/>
            <a:ext cx="17912" cy="31511"/>
          </a:xfrm>
          <a:custGeom>
            <a:rect b="b" l="l" r="r" t="t"/>
            <a:pathLst>
              <a:path extrusionOk="0" h="1235" w="702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9" name="Google Shape;8909;p37"/>
          <p:cNvSpPr/>
          <p:nvPr/>
        </p:nvSpPr>
        <p:spPr>
          <a:xfrm rot="10800000">
            <a:off x="7696343" y="5002414"/>
            <a:ext cx="30669" cy="27250"/>
          </a:xfrm>
          <a:custGeom>
            <a:rect b="b" l="l" r="r" t="t"/>
            <a:pathLst>
              <a:path extrusionOk="0" h="1068" w="1202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0" name="Google Shape;8910;p37"/>
          <p:cNvSpPr/>
          <p:nvPr/>
        </p:nvSpPr>
        <p:spPr>
          <a:xfrm rot="10800000">
            <a:off x="6928647" y="4983686"/>
            <a:ext cx="16202" cy="16202"/>
          </a:xfrm>
          <a:custGeom>
            <a:rect b="b" l="l" r="r" t="t"/>
            <a:pathLst>
              <a:path extrusionOk="0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1" name="Google Shape;8911;p37"/>
          <p:cNvSpPr/>
          <p:nvPr/>
        </p:nvSpPr>
        <p:spPr>
          <a:xfrm rot="10800000">
            <a:off x="6928647" y="4983686"/>
            <a:ext cx="16202" cy="16202"/>
          </a:xfrm>
          <a:custGeom>
            <a:rect b="b" l="l" r="r" t="t"/>
            <a:pathLst>
              <a:path extrusionOk="0" fill="none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2" name="Google Shape;8912;p37"/>
          <p:cNvSpPr/>
          <p:nvPr/>
        </p:nvSpPr>
        <p:spPr>
          <a:xfrm rot="10800000">
            <a:off x="8898967" y="4968352"/>
            <a:ext cx="19596" cy="13651"/>
          </a:xfrm>
          <a:custGeom>
            <a:rect b="b" l="l" r="r" t="t"/>
            <a:pathLst>
              <a:path extrusionOk="0" h="535" w="768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3" name="Google Shape;8913;p37"/>
          <p:cNvSpPr/>
          <p:nvPr/>
        </p:nvSpPr>
        <p:spPr>
          <a:xfrm rot="10800000">
            <a:off x="8509990" y="4932605"/>
            <a:ext cx="44294" cy="41743"/>
          </a:xfrm>
          <a:custGeom>
            <a:rect b="b" l="l" r="r" t="t"/>
            <a:pathLst>
              <a:path extrusionOk="0" h="1636" w="1736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4" name="Google Shape;8914;p37"/>
          <p:cNvSpPr/>
          <p:nvPr/>
        </p:nvSpPr>
        <p:spPr>
          <a:xfrm rot="10800000">
            <a:off x="7120137" y="4953885"/>
            <a:ext cx="23857" cy="20463"/>
          </a:xfrm>
          <a:custGeom>
            <a:rect b="b" l="l" r="r" t="t"/>
            <a:pathLst>
              <a:path extrusionOk="0" h="802" w="935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5" name="Google Shape;8915;p37"/>
          <p:cNvSpPr/>
          <p:nvPr/>
        </p:nvSpPr>
        <p:spPr>
          <a:xfrm rot="10800000">
            <a:off x="7137156" y="4932605"/>
            <a:ext cx="19621" cy="23857"/>
          </a:xfrm>
          <a:custGeom>
            <a:rect b="b" l="l" r="r" t="t"/>
            <a:pathLst>
              <a:path extrusionOk="0" h="935" w="769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6" name="Google Shape;8916;p37"/>
          <p:cNvSpPr/>
          <p:nvPr/>
        </p:nvSpPr>
        <p:spPr>
          <a:xfrm rot="10800000">
            <a:off x="7243553" y="4940285"/>
            <a:ext cx="11099" cy="8522"/>
          </a:xfrm>
          <a:custGeom>
            <a:rect b="b" l="l" r="r" t="t"/>
            <a:pathLst>
              <a:path extrusionOk="0" h="334" w="435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7" name="Google Shape;8917;p37"/>
          <p:cNvSpPr/>
          <p:nvPr/>
        </p:nvSpPr>
        <p:spPr>
          <a:xfrm rot="10800000">
            <a:off x="9104082" y="4916454"/>
            <a:ext cx="19596" cy="13625"/>
          </a:xfrm>
          <a:custGeom>
            <a:rect b="b" l="l" r="r" t="t"/>
            <a:pathLst>
              <a:path extrusionOk="0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8" name="Google Shape;8918;p37"/>
          <p:cNvSpPr/>
          <p:nvPr/>
        </p:nvSpPr>
        <p:spPr>
          <a:xfrm rot="10800000">
            <a:off x="9104082" y="4916454"/>
            <a:ext cx="19596" cy="13625"/>
          </a:xfrm>
          <a:custGeom>
            <a:rect b="b" l="l" r="r" t="t"/>
            <a:pathLst>
              <a:path extrusionOk="0" fill="none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9" name="Google Shape;8919;p37"/>
          <p:cNvSpPr/>
          <p:nvPr/>
        </p:nvSpPr>
        <p:spPr>
          <a:xfrm rot="10800000">
            <a:off x="8315949" y="4905381"/>
            <a:ext cx="23015" cy="23015"/>
          </a:xfrm>
          <a:custGeom>
            <a:rect b="b" l="l" r="r" t="t"/>
            <a:pathLst>
              <a:path extrusionOk="0" h="902" w="902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0" name="Google Shape;8920;p37"/>
          <p:cNvSpPr/>
          <p:nvPr/>
        </p:nvSpPr>
        <p:spPr>
          <a:xfrm rot="10800000">
            <a:off x="8570435" y="4856009"/>
            <a:ext cx="37482" cy="52791"/>
          </a:xfrm>
          <a:custGeom>
            <a:rect b="b" l="l" r="r" t="t"/>
            <a:pathLst>
              <a:path extrusionOk="0" h="2069" w="1469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1" name="Google Shape;8921;p37"/>
          <p:cNvSpPr/>
          <p:nvPr/>
        </p:nvSpPr>
        <p:spPr>
          <a:xfrm rot="10800000">
            <a:off x="8685329" y="4866241"/>
            <a:ext cx="26408" cy="22989"/>
          </a:xfrm>
          <a:custGeom>
            <a:rect b="b" l="l" r="r" t="t"/>
            <a:pathLst>
              <a:path extrusionOk="0" h="901" w="1035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2" name="Google Shape;8922;p37"/>
          <p:cNvSpPr/>
          <p:nvPr/>
        </p:nvSpPr>
        <p:spPr>
          <a:xfrm rot="10800000">
            <a:off x="7354186" y="4853458"/>
            <a:ext cx="17070" cy="17044"/>
          </a:xfrm>
          <a:custGeom>
            <a:rect b="b" l="l" r="r" t="t"/>
            <a:pathLst>
              <a:path extrusionOk="0" h="668" w="669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3" name="Google Shape;8923;p37"/>
          <p:cNvSpPr/>
          <p:nvPr/>
        </p:nvSpPr>
        <p:spPr>
          <a:xfrm rot="10800000">
            <a:off x="8938107" y="4854325"/>
            <a:ext cx="18754" cy="11941"/>
          </a:xfrm>
          <a:custGeom>
            <a:rect b="b" l="l" r="r" t="t"/>
            <a:pathLst>
              <a:path extrusionOk="0" h="468" w="735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4" name="Google Shape;8924;p37"/>
          <p:cNvSpPr/>
          <p:nvPr/>
        </p:nvSpPr>
        <p:spPr>
          <a:xfrm rot="10800000">
            <a:off x="8225728" y="4850064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5" name="Google Shape;8925;p37"/>
          <p:cNvSpPr/>
          <p:nvPr/>
        </p:nvSpPr>
        <p:spPr>
          <a:xfrm rot="10800000">
            <a:off x="7795928" y="4843252"/>
            <a:ext cx="22989" cy="19596"/>
          </a:xfrm>
          <a:custGeom>
            <a:rect b="b" l="l" r="r" t="t"/>
            <a:pathLst>
              <a:path extrusionOk="0" h="768" w="901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6" name="Google Shape;8926;p37"/>
          <p:cNvSpPr/>
          <p:nvPr/>
        </p:nvSpPr>
        <p:spPr>
          <a:xfrm rot="10800000">
            <a:off x="9076832" y="4832178"/>
            <a:ext cx="22173" cy="11941"/>
          </a:xfrm>
          <a:custGeom>
            <a:rect b="b" l="l" r="r" t="t"/>
            <a:pathLst>
              <a:path extrusionOk="0" h="468" w="869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7" name="Google Shape;8927;p37"/>
          <p:cNvSpPr/>
          <p:nvPr/>
        </p:nvSpPr>
        <p:spPr>
          <a:xfrm rot="10800000">
            <a:off x="7859766" y="4805796"/>
            <a:ext cx="40875" cy="40033"/>
          </a:xfrm>
          <a:custGeom>
            <a:rect b="b" l="l" r="r" t="t"/>
            <a:pathLst>
              <a:path extrusionOk="0" h="1569" w="1602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8" name="Google Shape;8928;p37"/>
          <p:cNvSpPr/>
          <p:nvPr/>
        </p:nvSpPr>
        <p:spPr>
          <a:xfrm rot="10800000">
            <a:off x="8790018" y="4813450"/>
            <a:ext cx="27250" cy="26408"/>
          </a:xfrm>
          <a:custGeom>
            <a:rect b="b" l="l" r="r" t="t"/>
            <a:pathLst>
              <a:path extrusionOk="0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9" name="Google Shape;8929;p37"/>
          <p:cNvSpPr/>
          <p:nvPr/>
        </p:nvSpPr>
        <p:spPr>
          <a:xfrm rot="10800000">
            <a:off x="8790018" y="4813450"/>
            <a:ext cx="27250" cy="26408"/>
          </a:xfrm>
          <a:custGeom>
            <a:rect b="b" l="l" r="r" t="t"/>
            <a:pathLst>
              <a:path extrusionOk="0" fill="none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0" name="Google Shape;8930;p37"/>
          <p:cNvSpPr/>
          <p:nvPr/>
        </p:nvSpPr>
        <p:spPr>
          <a:xfrm rot="10800000">
            <a:off x="8841073" y="4821130"/>
            <a:ext cx="20463" cy="11941"/>
          </a:xfrm>
          <a:custGeom>
            <a:rect b="b" l="l" r="r" t="t"/>
            <a:pathLst>
              <a:path extrusionOk="0" h="468" w="802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1" name="Google Shape;8931;p37"/>
          <p:cNvSpPr/>
          <p:nvPr/>
        </p:nvSpPr>
        <p:spPr>
          <a:xfrm rot="10800000">
            <a:off x="8685329" y="4812608"/>
            <a:ext cx="11941" cy="8548"/>
          </a:xfrm>
          <a:custGeom>
            <a:rect b="b" l="l" r="r" t="t"/>
            <a:pathLst>
              <a:path extrusionOk="0" h="335" w="468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2" name="Google Shape;8932;p37"/>
          <p:cNvSpPr/>
          <p:nvPr/>
        </p:nvSpPr>
        <p:spPr>
          <a:xfrm rot="10800000">
            <a:off x="8734701" y="4798141"/>
            <a:ext cx="6838" cy="6838"/>
          </a:xfrm>
          <a:custGeom>
            <a:rect b="b" l="l" r="r" t="t"/>
            <a:pathLst>
              <a:path extrusionOk="0" h="268" w="268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3" name="Google Shape;8933;p37"/>
          <p:cNvSpPr/>
          <p:nvPr/>
        </p:nvSpPr>
        <p:spPr>
          <a:xfrm rot="10800000">
            <a:off x="6903974" y="4790487"/>
            <a:ext cx="19596" cy="18754"/>
          </a:xfrm>
          <a:custGeom>
            <a:rect b="b" l="l" r="r" t="t"/>
            <a:pathLst>
              <a:path extrusionOk="0" h="735" w="768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4" name="Google Shape;8934;p37"/>
          <p:cNvSpPr/>
          <p:nvPr/>
        </p:nvSpPr>
        <p:spPr>
          <a:xfrm rot="10800000">
            <a:off x="7315888" y="4755582"/>
            <a:ext cx="37482" cy="42585"/>
          </a:xfrm>
          <a:custGeom>
            <a:rect b="b" l="l" r="r" t="t"/>
            <a:pathLst>
              <a:path extrusionOk="0" h="1669" w="1469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5" name="Google Shape;8935;p37"/>
          <p:cNvSpPr/>
          <p:nvPr/>
        </p:nvSpPr>
        <p:spPr>
          <a:xfrm rot="10800000">
            <a:off x="8987478" y="4774310"/>
            <a:ext cx="15335" cy="19596"/>
          </a:xfrm>
          <a:custGeom>
            <a:rect b="b" l="l" r="r" t="t"/>
            <a:pathLst>
              <a:path extrusionOk="0" h="768" w="601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6" name="Google Shape;8936;p37"/>
          <p:cNvSpPr/>
          <p:nvPr/>
        </p:nvSpPr>
        <p:spPr>
          <a:xfrm rot="10800000">
            <a:off x="8788308" y="4772601"/>
            <a:ext cx="18754" cy="11099"/>
          </a:xfrm>
          <a:custGeom>
            <a:rect b="b" l="l" r="r" t="t"/>
            <a:pathLst>
              <a:path extrusionOk="0" h="435" w="735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7" name="Google Shape;8937;p37"/>
          <p:cNvSpPr/>
          <p:nvPr/>
        </p:nvSpPr>
        <p:spPr>
          <a:xfrm rot="10800000">
            <a:off x="6940563" y="4764104"/>
            <a:ext cx="15335" cy="15335"/>
          </a:xfrm>
          <a:custGeom>
            <a:rect b="b" l="l" r="r" t="t"/>
            <a:pathLst>
              <a:path extrusionOk="0" h="601" w="601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8" name="Google Shape;8938;p37"/>
          <p:cNvSpPr/>
          <p:nvPr/>
        </p:nvSpPr>
        <p:spPr>
          <a:xfrm rot="10800000">
            <a:off x="7452929" y="4723255"/>
            <a:ext cx="40875" cy="34905"/>
          </a:xfrm>
          <a:custGeom>
            <a:rect b="b" l="l" r="r" t="t"/>
            <a:pathLst>
              <a:path extrusionOk="0" h="1368" w="1602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9" name="Google Shape;8939;p37"/>
          <p:cNvSpPr/>
          <p:nvPr/>
        </p:nvSpPr>
        <p:spPr>
          <a:xfrm rot="10800000">
            <a:off x="8960228" y="4734303"/>
            <a:ext cx="18754" cy="10232"/>
          </a:xfrm>
          <a:custGeom>
            <a:rect b="b" l="l" r="r" t="t"/>
            <a:pathLst>
              <a:path extrusionOk="0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0" name="Google Shape;8940;p37"/>
          <p:cNvSpPr/>
          <p:nvPr/>
        </p:nvSpPr>
        <p:spPr>
          <a:xfrm rot="10800000">
            <a:off x="8960228" y="4734303"/>
            <a:ext cx="18754" cy="10232"/>
          </a:xfrm>
          <a:custGeom>
            <a:rect b="b" l="l" r="r" t="t"/>
            <a:pathLst>
              <a:path extrusionOk="0" fill="none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1" name="Google Shape;8941;p37"/>
          <p:cNvSpPr/>
          <p:nvPr/>
        </p:nvSpPr>
        <p:spPr>
          <a:xfrm rot="10800000">
            <a:off x="9070887" y="4705369"/>
            <a:ext cx="24699" cy="24699"/>
          </a:xfrm>
          <a:custGeom>
            <a:rect b="b" l="l" r="r" t="t"/>
            <a:pathLst>
              <a:path extrusionOk="0" h="968" w="968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2" name="Google Shape;8942;p37"/>
          <p:cNvSpPr/>
          <p:nvPr/>
        </p:nvSpPr>
        <p:spPr>
          <a:xfrm rot="10800000">
            <a:off x="7112483" y="4706211"/>
            <a:ext cx="13651" cy="14493"/>
          </a:xfrm>
          <a:custGeom>
            <a:rect b="b" l="l" r="r" t="t"/>
            <a:pathLst>
              <a:path extrusionOk="0" h="568" w="535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3" name="Google Shape;8943;p37"/>
          <p:cNvSpPr/>
          <p:nvPr/>
        </p:nvSpPr>
        <p:spPr>
          <a:xfrm rot="10800000">
            <a:off x="8719366" y="4671332"/>
            <a:ext cx="40875" cy="51949"/>
          </a:xfrm>
          <a:custGeom>
            <a:rect b="b" l="l" r="r" t="t"/>
            <a:pathLst>
              <a:path extrusionOk="0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4" name="Google Shape;8944;p37"/>
          <p:cNvSpPr/>
          <p:nvPr/>
        </p:nvSpPr>
        <p:spPr>
          <a:xfrm rot="10800000">
            <a:off x="8719366" y="4671332"/>
            <a:ext cx="40875" cy="51949"/>
          </a:xfrm>
          <a:custGeom>
            <a:rect b="b" l="l" r="r" t="t"/>
            <a:pathLst>
              <a:path extrusionOk="0" fill="none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5" name="Google Shape;8945;p37"/>
          <p:cNvSpPr/>
          <p:nvPr/>
        </p:nvSpPr>
        <p:spPr>
          <a:xfrm rot="10800000">
            <a:off x="7695501" y="4674725"/>
            <a:ext cx="47688" cy="37482"/>
          </a:xfrm>
          <a:custGeom>
            <a:rect b="b" l="l" r="r" t="t"/>
            <a:pathLst>
              <a:path extrusionOk="0" h="1469" w="1869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6" name="Google Shape;8946;p37"/>
          <p:cNvSpPr/>
          <p:nvPr/>
        </p:nvSpPr>
        <p:spPr>
          <a:xfrm rot="10800000">
            <a:off x="8901518" y="4679828"/>
            <a:ext cx="16202" cy="16202"/>
          </a:xfrm>
          <a:custGeom>
            <a:rect b="b" l="l" r="r" t="t"/>
            <a:pathLst>
              <a:path extrusionOk="0" h="635" w="635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7" name="Google Shape;8947;p37"/>
          <p:cNvSpPr/>
          <p:nvPr/>
        </p:nvSpPr>
        <p:spPr>
          <a:xfrm rot="10800000">
            <a:off x="8075087" y="4667913"/>
            <a:ext cx="20463" cy="18754"/>
          </a:xfrm>
          <a:custGeom>
            <a:rect b="b" l="l" r="r" t="t"/>
            <a:pathLst>
              <a:path extrusionOk="0" h="735" w="802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8" name="Google Shape;8948;p37"/>
          <p:cNvSpPr/>
          <p:nvPr/>
        </p:nvSpPr>
        <p:spPr>
          <a:xfrm rot="10800000">
            <a:off x="8838522" y="4573456"/>
            <a:ext cx="46004" cy="57052"/>
          </a:xfrm>
          <a:custGeom>
            <a:rect b="b" l="l" r="r" t="t"/>
            <a:pathLst>
              <a:path extrusionOk="0" h="2236" w="1803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9" name="Google Shape;8949;p37"/>
          <p:cNvSpPr/>
          <p:nvPr/>
        </p:nvSpPr>
        <p:spPr>
          <a:xfrm rot="10800000">
            <a:off x="6728635" y="4570037"/>
            <a:ext cx="125126" cy="85986"/>
          </a:xfrm>
          <a:custGeom>
            <a:rect b="b" l="l" r="r" t="t"/>
            <a:pathLst>
              <a:path extrusionOk="0" h="3370" w="4904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0" name="Google Shape;8950;p37"/>
          <p:cNvSpPr/>
          <p:nvPr/>
        </p:nvSpPr>
        <p:spPr>
          <a:xfrm rot="10800000">
            <a:off x="8901518" y="4602390"/>
            <a:ext cx="19596" cy="15335"/>
          </a:xfrm>
          <a:custGeom>
            <a:rect b="b" l="l" r="r" t="t"/>
            <a:pathLst>
              <a:path extrusionOk="0" h="601" w="768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1" name="Google Shape;8951;p37"/>
          <p:cNvSpPr/>
          <p:nvPr/>
        </p:nvSpPr>
        <p:spPr>
          <a:xfrm rot="10800000">
            <a:off x="8620649" y="4563225"/>
            <a:ext cx="9390" cy="26408"/>
          </a:xfrm>
          <a:custGeom>
            <a:rect b="b" l="l" r="r" t="t"/>
            <a:pathLst>
              <a:path extrusionOk="0" h="1035" w="368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2" name="Google Shape;8952;p37"/>
          <p:cNvSpPr/>
          <p:nvPr/>
        </p:nvSpPr>
        <p:spPr>
          <a:xfrm rot="10800000">
            <a:off x="7920186" y="4562383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3" name="Google Shape;8953;p37"/>
          <p:cNvSpPr/>
          <p:nvPr/>
        </p:nvSpPr>
        <p:spPr>
          <a:xfrm rot="10800000">
            <a:off x="6823959" y="4545364"/>
            <a:ext cx="19596" cy="17886"/>
          </a:xfrm>
          <a:custGeom>
            <a:rect b="b" l="l" r="r" t="t"/>
            <a:pathLst>
              <a:path extrusionOk="0" h="701" w="768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4" name="Google Shape;8954;p37"/>
          <p:cNvSpPr/>
          <p:nvPr/>
        </p:nvSpPr>
        <p:spPr>
          <a:xfrm rot="10800000">
            <a:off x="7998491" y="4543655"/>
            <a:ext cx="15335" cy="15360"/>
          </a:xfrm>
          <a:custGeom>
            <a:rect b="b" l="l" r="r" t="t"/>
            <a:pathLst>
              <a:path extrusionOk="0" h="602" w="601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5" name="Google Shape;8955;p37"/>
          <p:cNvSpPr/>
          <p:nvPr/>
        </p:nvSpPr>
        <p:spPr>
          <a:xfrm rot="10800000">
            <a:off x="8416376" y="4527478"/>
            <a:ext cx="15360" cy="17912"/>
          </a:xfrm>
          <a:custGeom>
            <a:rect b="b" l="l" r="r" t="t"/>
            <a:pathLst>
              <a:path extrusionOk="0" h="702" w="602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6" name="Google Shape;8956;p37"/>
          <p:cNvSpPr/>
          <p:nvPr/>
        </p:nvSpPr>
        <p:spPr>
          <a:xfrm rot="10800000">
            <a:off x="9043637" y="4517272"/>
            <a:ext cx="24724" cy="18754"/>
          </a:xfrm>
          <a:custGeom>
            <a:rect b="b" l="l" r="r" t="t"/>
            <a:pathLst>
              <a:path extrusionOk="0" h="735" w="969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7" name="Google Shape;8957;p37"/>
          <p:cNvSpPr/>
          <p:nvPr/>
        </p:nvSpPr>
        <p:spPr>
          <a:xfrm rot="10800000">
            <a:off x="8130404" y="4498544"/>
            <a:ext cx="13651" cy="15360"/>
          </a:xfrm>
          <a:custGeom>
            <a:rect b="b" l="l" r="r" t="t"/>
            <a:pathLst>
              <a:path extrusionOk="0" h="602" w="535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8" name="Google Shape;8958;p37"/>
          <p:cNvSpPr/>
          <p:nvPr/>
        </p:nvSpPr>
        <p:spPr>
          <a:xfrm rot="10800000">
            <a:off x="7313337" y="4490890"/>
            <a:ext cx="23857" cy="24699"/>
          </a:xfrm>
          <a:custGeom>
            <a:rect b="b" l="l" r="r" t="t"/>
            <a:pathLst>
              <a:path extrusionOk="0" h="968" w="935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9" name="Google Shape;8959;p37"/>
          <p:cNvSpPr/>
          <p:nvPr/>
        </p:nvSpPr>
        <p:spPr>
          <a:xfrm rot="10800000">
            <a:off x="8154235" y="4470452"/>
            <a:ext cx="14493" cy="14518"/>
          </a:xfrm>
          <a:custGeom>
            <a:rect b="b" l="l" r="r" t="t"/>
            <a:pathLst>
              <a:path extrusionOk="0" h="569" w="568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0" name="Google Shape;8960;p37"/>
          <p:cNvSpPr/>
          <p:nvPr/>
        </p:nvSpPr>
        <p:spPr>
          <a:xfrm rot="10800000">
            <a:off x="8562781" y="4459404"/>
            <a:ext cx="14493" cy="18754"/>
          </a:xfrm>
          <a:custGeom>
            <a:rect b="b" l="l" r="r" t="t"/>
            <a:pathLst>
              <a:path extrusionOk="0" h="735" w="568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1" name="Google Shape;8961;p37"/>
          <p:cNvSpPr/>
          <p:nvPr/>
        </p:nvSpPr>
        <p:spPr>
          <a:xfrm rot="10800000">
            <a:off x="6872463" y="4463665"/>
            <a:ext cx="24724" cy="12783"/>
          </a:xfrm>
          <a:custGeom>
            <a:rect b="b" l="l" r="r" t="t"/>
            <a:pathLst>
              <a:path extrusionOk="0" h="501" w="969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2" name="Google Shape;8962;p37"/>
          <p:cNvSpPr/>
          <p:nvPr/>
        </p:nvSpPr>
        <p:spPr>
          <a:xfrm rot="10800000">
            <a:off x="6772904" y="4450882"/>
            <a:ext cx="15335" cy="19596"/>
          </a:xfrm>
          <a:custGeom>
            <a:rect b="b" l="l" r="r" t="t"/>
            <a:pathLst>
              <a:path extrusionOk="0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3" name="Google Shape;8963;p37"/>
          <p:cNvSpPr/>
          <p:nvPr/>
        </p:nvSpPr>
        <p:spPr>
          <a:xfrm rot="10800000">
            <a:off x="6772904" y="4450882"/>
            <a:ext cx="15335" cy="19596"/>
          </a:xfrm>
          <a:custGeom>
            <a:rect b="b" l="l" r="r" t="t"/>
            <a:pathLst>
              <a:path extrusionOk="0" fill="none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4" name="Google Shape;8964;p37"/>
          <p:cNvSpPr/>
          <p:nvPr/>
        </p:nvSpPr>
        <p:spPr>
          <a:xfrm rot="10800000">
            <a:off x="7589945" y="4421106"/>
            <a:ext cx="38324" cy="37456"/>
          </a:xfrm>
          <a:custGeom>
            <a:rect b="b" l="l" r="r" t="t"/>
            <a:pathLst>
              <a:path extrusionOk="0" h="1468" w="1502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5" name="Google Shape;8965;p37"/>
          <p:cNvSpPr/>
          <p:nvPr/>
        </p:nvSpPr>
        <p:spPr>
          <a:xfrm rot="10800000">
            <a:off x="8424030" y="4400669"/>
            <a:ext cx="16202" cy="19596"/>
          </a:xfrm>
          <a:custGeom>
            <a:rect b="b" l="l" r="r" t="t"/>
            <a:pathLst>
              <a:path extrusionOk="0" h="768" w="635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6" name="Google Shape;8966;p37"/>
          <p:cNvSpPr/>
          <p:nvPr/>
        </p:nvSpPr>
        <p:spPr>
          <a:xfrm rot="10800000">
            <a:off x="8891287" y="4375996"/>
            <a:ext cx="11099" cy="8522"/>
          </a:xfrm>
          <a:custGeom>
            <a:rect b="b" l="l" r="r" t="t"/>
            <a:pathLst>
              <a:path extrusionOk="0" h="334" w="435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7" name="Google Shape;8967;p37"/>
          <p:cNvSpPr/>
          <p:nvPr/>
        </p:nvSpPr>
        <p:spPr>
          <a:xfrm rot="10800000">
            <a:off x="8319342" y="4358110"/>
            <a:ext cx="28118" cy="45136"/>
          </a:xfrm>
          <a:custGeom>
            <a:rect b="b" l="l" r="r" t="t"/>
            <a:pathLst>
              <a:path extrusionOk="0" h="1769" w="1102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8" name="Google Shape;8968;p37"/>
          <p:cNvSpPr/>
          <p:nvPr/>
        </p:nvSpPr>
        <p:spPr>
          <a:xfrm rot="10800000">
            <a:off x="7266542" y="4282381"/>
            <a:ext cx="28960" cy="28092"/>
          </a:xfrm>
          <a:custGeom>
            <a:rect b="b" l="l" r="r" t="t"/>
            <a:pathLst>
              <a:path extrusionOk="0" h="1101" w="1135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9" name="Google Shape;8969;p37"/>
          <p:cNvSpPr/>
          <p:nvPr/>
        </p:nvSpPr>
        <p:spPr>
          <a:xfrm rot="10800000">
            <a:off x="7745714" y="4258550"/>
            <a:ext cx="42585" cy="31511"/>
          </a:xfrm>
          <a:custGeom>
            <a:rect b="b" l="l" r="r" t="t"/>
            <a:pathLst>
              <a:path extrusionOk="0" h="1235" w="1669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0" name="Google Shape;8970;p37"/>
          <p:cNvSpPr/>
          <p:nvPr/>
        </p:nvSpPr>
        <p:spPr>
          <a:xfrm rot="10800000">
            <a:off x="8850437" y="4229591"/>
            <a:ext cx="30669" cy="30669"/>
          </a:xfrm>
          <a:custGeom>
            <a:rect b="b" l="l" r="r" t="t"/>
            <a:pathLst>
              <a:path extrusionOk="0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1" name="Google Shape;8971;p37"/>
          <p:cNvSpPr/>
          <p:nvPr/>
        </p:nvSpPr>
        <p:spPr>
          <a:xfrm rot="10800000">
            <a:off x="8850437" y="4229591"/>
            <a:ext cx="30669" cy="30669"/>
          </a:xfrm>
          <a:custGeom>
            <a:rect b="b" l="l" r="r" t="t"/>
            <a:pathLst>
              <a:path extrusionOk="0" fill="none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2" name="Google Shape;8972;p37"/>
          <p:cNvSpPr/>
          <p:nvPr/>
        </p:nvSpPr>
        <p:spPr>
          <a:xfrm rot="10800000">
            <a:off x="8558520" y="4229591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3" name="Google Shape;8973;p37"/>
          <p:cNvSpPr/>
          <p:nvPr/>
        </p:nvSpPr>
        <p:spPr>
          <a:xfrm rot="10800000">
            <a:off x="8748301" y="4168329"/>
            <a:ext cx="13651" cy="13625"/>
          </a:xfrm>
          <a:custGeom>
            <a:rect b="b" l="l" r="r" t="t"/>
            <a:pathLst>
              <a:path extrusionOk="0" h="534" w="535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4" name="Google Shape;8974;p37"/>
          <p:cNvSpPr/>
          <p:nvPr/>
        </p:nvSpPr>
        <p:spPr>
          <a:xfrm rot="10800000">
            <a:off x="8370423" y="4162359"/>
            <a:ext cx="24699" cy="18754"/>
          </a:xfrm>
          <a:custGeom>
            <a:rect b="b" l="l" r="r" t="t"/>
            <a:pathLst>
              <a:path extrusionOk="0" h="735" w="968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5" name="Google Shape;8975;p37"/>
          <p:cNvSpPr/>
          <p:nvPr/>
        </p:nvSpPr>
        <p:spPr>
          <a:xfrm rot="10800000">
            <a:off x="7682718" y="4152995"/>
            <a:ext cx="23857" cy="28118"/>
          </a:xfrm>
          <a:custGeom>
            <a:rect b="b" l="l" r="r" t="t"/>
            <a:pathLst>
              <a:path extrusionOk="0" h="1102" w="935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6" name="Google Shape;8976;p37"/>
          <p:cNvSpPr/>
          <p:nvPr/>
        </p:nvSpPr>
        <p:spPr>
          <a:xfrm rot="10800000">
            <a:off x="8656395" y="4135134"/>
            <a:ext cx="44269" cy="47688"/>
          </a:xfrm>
          <a:custGeom>
            <a:rect b="b" l="l" r="r" t="t"/>
            <a:pathLst>
              <a:path extrusionOk="0" h="1869" w="1735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7" name="Google Shape;8977;p37"/>
          <p:cNvSpPr/>
          <p:nvPr/>
        </p:nvSpPr>
        <p:spPr>
          <a:xfrm rot="10800000">
            <a:off x="8847044" y="4142789"/>
            <a:ext cx="28118" cy="18754"/>
          </a:xfrm>
          <a:custGeom>
            <a:rect b="b" l="l" r="r" t="t"/>
            <a:pathLst>
              <a:path extrusionOk="0" h="735" w="1102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8" name="Google Shape;8978;p37"/>
          <p:cNvSpPr/>
          <p:nvPr/>
        </p:nvSpPr>
        <p:spPr>
          <a:xfrm rot="10800000">
            <a:off x="9021515" y="4059380"/>
            <a:ext cx="74070" cy="120023"/>
          </a:xfrm>
          <a:custGeom>
            <a:rect b="b" l="l" r="r" t="t"/>
            <a:pathLst>
              <a:path extrusionOk="0" h="4704" w="2903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9" name="Google Shape;8979;p37"/>
          <p:cNvSpPr/>
          <p:nvPr/>
        </p:nvSpPr>
        <p:spPr>
          <a:xfrm rot="10800000">
            <a:off x="9110894" y="4104491"/>
            <a:ext cx="30644" cy="40033"/>
          </a:xfrm>
          <a:custGeom>
            <a:rect b="b" l="l" r="r" t="t"/>
            <a:pathLst>
              <a:path extrusionOk="0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0" name="Google Shape;8980;p37"/>
          <p:cNvSpPr/>
          <p:nvPr/>
        </p:nvSpPr>
        <p:spPr>
          <a:xfrm rot="10800000">
            <a:off x="9110894" y="4104491"/>
            <a:ext cx="30644" cy="40033"/>
          </a:xfrm>
          <a:custGeom>
            <a:rect b="b" l="l" r="r" t="t"/>
            <a:pathLst>
              <a:path extrusionOk="0" fill="none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1" name="Google Shape;8981;p37"/>
          <p:cNvSpPr/>
          <p:nvPr/>
        </p:nvSpPr>
        <p:spPr>
          <a:xfrm rot="10800000">
            <a:off x="8838522" y="4077241"/>
            <a:ext cx="25566" cy="27276"/>
          </a:xfrm>
          <a:custGeom>
            <a:rect b="b" l="l" r="r" t="t"/>
            <a:pathLst>
              <a:path extrusionOk="0" h="1069" w="1002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2" name="Google Shape;8982;p37"/>
          <p:cNvSpPr/>
          <p:nvPr/>
        </p:nvSpPr>
        <p:spPr>
          <a:xfrm rot="10800000">
            <a:off x="8455541" y="4064483"/>
            <a:ext cx="30644" cy="35772"/>
          </a:xfrm>
          <a:custGeom>
            <a:rect b="b" l="l" r="r" t="t"/>
            <a:pathLst>
              <a:path extrusionOk="0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3" name="Google Shape;8983;p37"/>
          <p:cNvSpPr/>
          <p:nvPr/>
        </p:nvSpPr>
        <p:spPr>
          <a:xfrm rot="10800000">
            <a:off x="8455541" y="4064483"/>
            <a:ext cx="30644" cy="35772"/>
          </a:xfrm>
          <a:custGeom>
            <a:rect b="b" l="l" r="r" t="t"/>
            <a:pathLst>
              <a:path extrusionOk="0" fill="none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4" name="Google Shape;8984;p37"/>
          <p:cNvSpPr/>
          <p:nvPr/>
        </p:nvSpPr>
        <p:spPr>
          <a:xfrm rot="10800000">
            <a:off x="9096427" y="4078950"/>
            <a:ext cx="18728" cy="27276"/>
          </a:xfrm>
          <a:custGeom>
            <a:rect b="b" l="l" r="r" t="t"/>
            <a:pathLst>
              <a:path extrusionOk="0" h="1069" w="734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5" name="Google Shape;8985;p37"/>
          <p:cNvSpPr/>
          <p:nvPr/>
        </p:nvSpPr>
        <p:spPr>
          <a:xfrm rot="10800000">
            <a:off x="9055552" y="4073005"/>
            <a:ext cx="17912" cy="18728"/>
          </a:xfrm>
          <a:custGeom>
            <a:rect b="b" l="l" r="r" t="t"/>
            <a:pathLst>
              <a:path extrusionOk="0" h="734" w="702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6" name="Google Shape;8986;p37"/>
          <p:cNvSpPr/>
          <p:nvPr/>
        </p:nvSpPr>
        <p:spPr>
          <a:xfrm rot="10800000">
            <a:off x="8786624" y="4045755"/>
            <a:ext cx="48530" cy="33221"/>
          </a:xfrm>
          <a:custGeom>
            <a:rect b="b" l="l" r="r" t="t"/>
            <a:pathLst>
              <a:path extrusionOk="0" h="1302" w="1902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7" name="Google Shape;8987;p37"/>
          <p:cNvSpPr/>
          <p:nvPr/>
        </p:nvSpPr>
        <p:spPr>
          <a:xfrm rot="10800000">
            <a:off x="9052159" y="4045755"/>
            <a:ext cx="18754" cy="29827"/>
          </a:xfrm>
          <a:custGeom>
            <a:rect b="b" l="l" r="r" t="t"/>
            <a:pathLst>
              <a:path extrusionOk="0" h="1169" w="735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8" name="Google Shape;8988;p37"/>
          <p:cNvSpPr/>
          <p:nvPr/>
        </p:nvSpPr>
        <p:spPr>
          <a:xfrm rot="10800000">
            <a:off x="8927033" y="4050016"/>
            <a:ext cx="9390" cy="26408"/>
          </a:xfrm>
          <a:custGeom>
            <a:rect b="b" l="l" r="r" t="t"/>
            <a:pathLst>
              <a:path extrusionOk="0" h="1035" w="368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9" name="Google Shape;8989;p37"/>
          <p:cNvSpPr/>
          <p:nvPr/>
        </p:nvSpPr>
        <p:spPr>
          <a:xfrm rot="10800000">
            <a:off x="8704058" y="4058538"/>
            <a:ext cx="15335" cy="14493"/>
          </a:xfrm>
          <a:custGeom>
            <a:rect b="b" l="l" r="r" t="t"/>
            <a:pathLst>
              <a:path extrusionOk="0" h="568" w="601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0" name="Google Shape;8990;p37"/>
          <p:cNvSpPr/>
          <p:nvPr/>
        </p:nvSpPr>
        <p:spPr>
          <a:xfrm rot="10800000">
            <a:off x="8393412" y="3996383"/>
            <a:ext cx="51923" cy="79199"/>
          </a:xfrm>
          <a:custGeom>
            <a:rect b="b" l="l" r="r" t="t"/>
            <a:pathLst>
              <a:path extrusionOk="0" h="3104" w="2035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1" name="Google Shape;8991;p37"/>
          <p:cNvSpPr/>
          <p:nvPr/>
        </p:nvSpPr>
        <p:spPr>
          <a:xfrm rot="10800000">
            <a:off x="8914276" y="4035549"/>
            <a:ext cx="21305" cy="10232"/>
          </a:xfrm>
          <a:custGeom>
            <a:rect b="b" l="l" r="r" t="t"/>
            <a:pathLst>
              <a:path extrusionOk="0" h="401" w="835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2" name="Google Shape;8992;p37"/>
          <p:cNvSpPr/>
          <p:nvPr/>
        </p:nvSpPr>
        <p:spPr>
          <a:xfrm rot="10800000">
            <a:off x="8487869" y="4035549"/>
            <a:ext cx="11941" cy="11099"/>
          </a:xfrm>
          <a:custGeom>
            <a:rect b="b" l="l" r="r" t="t"/>
            <a:pathLst>
              <a:path extrusionOk="0" h="435" w="468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3" name="Google Shape;8993;p37"/>
          <p:cNvSpPr/>
          <p:nvPr/>
        </p:nvSpPr>
        <p:spPr>
          <a:xfrm rot="10800000">
            <a:off x="8098918" y="3964898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4" name="Google Shape;8994;p37"/>
          <p:cNvSpPr/>
          <p:nvPr/>
        </p:nvSpPr>
        <p:spPr>
          <a:xfrm rot="10800000">
            <a:off x="9047056" y="3945328"/>
            <a:ext cx="17044" cy="12783"/>
          </a:xfrm>
          <a:custGeom>
            <a:rect b="b" l="l" r="r" t="t"/>
            <a:pathLst>
              <a:path extrusionOk="0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5" name="Google Shape;8995;p37"/>
          <p:cNvSpPr/>
          <p:nvPr/>
        </p:nvSpPr>
        <p:spPr>
          <a:xfrm rot="10800000">
            <a:off x="9047056" y="3945328"/>
            <a:ext cx="17044" cy="12783"/>
          </a:xfrm>
          <a:custGeom>
            <a:rect b="b" l="l" r="r" t="t"/>
            <a:pathLst>
              <a:path extrusionOk="0" fill="none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6" name="Google Shape;8996;p37"/>
          <p:cNvSpPr/>
          <p:nvPr/>
        </p:nvSpPr>
        <p:spPr>
          <a:xfrm rot="10800000">
            <a:off x="7908270" y="3941067"/>
            <a:ext cx="11941" cy="25566"/>
          </a:xfrm>
          <a:custGeom>
            <a:rect b="b" l="l" r="r" t="t"/>
            <a:pathLst>
              <a:path extrusionOk="0" h="1002" w="468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7" name="Google Shape;8997;p37"/>
          <p:cNvSpPr/>
          <p:nvPr/>
        </p:nvSpPr>
        <p:spPr>
          <a:xfrm rot="10800000">
            <a:off x="8513409" y="3916394"/>
            <a:ext cx="19596" cy="20438"/>
          </a:xfrm>
          <a:custGeom>
            <a:rect b="b" l="l" r="r" t="t"/>
            <a:pathLst>
              <a:path extrusionOk="0" h="801" w="768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8" name="Google Shape;8998;p37"/>
          <p:cNvSpPr/>
          <p:nvPr/>
        </p:nvSpPr>
        <p:spPr>
          <a:xfrm rot="10800000">
            <a:off x="8241062" y="3907030"/>
            <a:ext cx="26408" cy="18754"/>
          </a:xfrm>
          <a:custGeom>
            <a:rect b="b" l="l" r="r" t="t"/>
            <a:pathLst>
              <a:path extrusionOk="0" h="735" w="1035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9" name="Google Shape;8999;p37"/>
          <p:cNvSpPr/>
          <p:nvPr/>
        </p:nvSpPr>
        <p:spPr>
          <a:xfrm rot="10800000">
            <a:off x="8210419" y="3555510"/>
            <a:ext cx="65548" cy="67283"/>
          </a:xfrm>
          <a:custGeom>
            <a:rect b="b" l="l" r="r" t="t"/>
            <a:pathLst>
              <a:path extrusionOk="0" h="2637" w="2569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0" name="Google Shape;9000;p37"/>
          <p:cNvSpPr/>
          <p:nvPr/>
        </p:nvSpPr>
        <p:spPr>
          <a:xfrm rot="10800000">
            <a:off x="8364453" y="3560638"/>
            <a:ext cx="11941" cy="11941"/>
          </a:xfrm>
          <a:custGeom>
            <a:rect b="b" l="l" r="r" t="t"/>
            <a:pathLst>
              <a:path extrusionOk="0" h="468" w="468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1" name="Google Shape;9001;p37"/>
          <p:cNvSpPr/>
          <p:nvPr/>
        </p:nvSpPr>
        <p:spPr>
          <a:xfrm rot="10800000">
            <a:off x="8453832" y="3453399"/>
            <a:ext cx="20438" cy="22989"/>
          </a:xfrm>
          <a:custGeom>
            <a:rect b="b" l="l" r="r" t="t"/>
            <a:pathLst>
              <a:path extrusionOk="0" h="901" w="801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2" name="Google Shape;9002;p37"/>
          <p:cNvSpPr/>
          <p:nvPr/>
        </p:nvSpPr>
        <p:spPr>
          <a:xfrm rot="10800000">
            <a:off x="8386600" y="3329983"/>
            <a:ext cx="60445" cy="76622"/>
          </a:xfrm>
          <a:custGeom>
            <a:rect b="b" l="l" r="r" t="t"/>
            <a:pathLst>
              <a:path extrusionOk="0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3" name="Google Shape;9003;p37"/>
          <p:cNvSpPr/>
          <p:nvPr/>
        </p:nvSpPr>
        <p:spPr>
          <a:xfrm rot="10800000">
            <a:off x="8386600" y="3329983"/>
            <a:ext cx="60445" cy="76622"/>
          </a:xfrm>
          <a:custGeom>
            <a:rect b="b" l="l" r="r" t="t"/>
            <a:pathLst>
              <a:path extrusionOk="0" fill="none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4" name="Google Shape;9004;p37"/>
          <p:cNvSpPr/>
          <p:nvPr/>
        </p:nvSpPr>
        <p:spPr>
          <a:xfrm rot="10800000">
            <a:off x="8240195" y="3370832"/>
            <a:ext cx="16202" cy="19596"/>
          </a:xfrm>
          <a:custGeom>
            <a:rect b="b" l="l" r="r" t="t"/>
            <a:pathLst>
              <a:path extrusionOk="0" h="768" w="635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5" name="Google Shape;9005;p37"/>
          <p:cNvSpPr/>
          <p:nvPr/>
        </p:nvSpPr>
        <p:spPr>
          <a:xfrm rot="10800000">
            <a:off x="8744907" y="3343608"/>
            <a:ext cx="26408" cy="28092"/>
          </a:xfrm>
          <a:custGeom>
            <a:rect b="b" l="l" r="r" t="t"/>
            <a:pathLst>
              <a:path extrusionOk="0" h="1101" w="1035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6" name="Google Shape;9006;p37"/>
          <p:cNvSpPr/>
          <p:nvPr/>
        </p:nvSpPr>
        <p:spPr>
          <a:xfrm rot="10800000">
            <a:off x="8223176" y="3283163"/>
            <a:ext cx="26408" cy="35772"/>
          </a:xfrm>
          <a:custGeom>
            <a:rect b="b" l="l" r="r" t="t"/>
            <a:pathLst>
              <a:path extrusionOk="0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7" name="Google Shape;9007;p37"/>
          <p:cNvSpPr/>
          <p:nvPr/>
        </p:nvSpPr>
        <p:spPr>
          <a:xfrm rot="10800000">
            <a:off x="8223176" y="3283163"/>
            <a:ext cx="26408" cy="35772"/>
          </a:xfrm>
          <a:custGeom>
            <a:rect b="b" l="l" r="r" t="t"/>
            <a:pathLst>
              <a:path extrusionOk="0" fill="none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8" name="Google Shape;9008;p37"/>
          <p:cNvSpPr/>
          <p:nvPr/>
        </p:nvSpPr>
        <p:spPr>
          <a:xfrm rot="10800000">
            <a:off x="8550865" y="3284872"/>
            <a:ext cx="49372" cy="29802"/>
          </a:xfrm>
          <a:custGeom>
            <a:rect b="b" l="l" r="r" t="t"/>
            <a:pathLst>
              <a:path extrusionOk="0" h="1168" w="1935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9" name="Google Shape;9009;p37"/>
          <p:cNvSpPr/>
          <p:nvPr/>
        </p:nvSpPr>
        <p:spPr>
          <a:xfrm rot="10800000">
            <a:off x="8388284" y="3292527"/>
            <a:ext cx="20463" cy="22147"/>
          </a:xfrm>
          <a:custGeom>
            <a:rect b="b" l="l" r="r" t="t"/>
            <a:pathLst>
              <a:path extrusionOk="0" h="868" w="802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0" name="Google Shape;9010;p37"/>
          <p:cNvSpPr/>
          <p:nvPr/>
        </p:nvSpPr>
        <p:spPr>
          <a:xfrm rot="10800000">
            <a:off x="8957677" y="3296788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1" name="Google Shape;9011;p37"/>
          <p:cNvSpPr/>
          <p:nvPr/>
        </p:nvSpPr>
        <p:spPr>
          <a:xfrm rot="10800000">
            <a:off x="8892154" y="3274666"/>
            <a:ext cx="16202" cy="12783"/>
          </a:xfrm>
          <a:custGeom>
            <a:rect b="b" l="l" r="r" t="t"/>
            <a:pathLst>
              <a:path extrusionOk="0" h="501" w="635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2" name="Google Shape;9012;p37"/>
          <p:cNvSpPr/>
          <p:nvPr/>
        </p:nvSpPr>
        <p:spPr>
          <a:xfrm rot="10800000">
            <a:off x="8911724" y="3227846"/>
            <a:ext cx="26408" cy="42585"/>
          </a:xfrm>
          <a:custGeom>
            <a:rect b="b" l="l" r="r" t="t"/>
            <a:pathLst>
              <a:path extrusionOk="0" h="1669" w="1035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3" name="Google Shape;9013;p37"/>
          <p:cNvSpPr/>
          <p:nvPr/>
        </p:nvSpPr>
        <p:spPr>
          <a:xfrm rot="10800000">
            <a:off x="8944077" y="3255071"/>
            <a:ext cx="13625" cy="11099"/>
          </a:xfrm>
          <a:custGeom>
            <a:rect b="b" l="l" r="r" t="t"/>
            <a:pathLst>
              <a:path extrusionOk="0" h="435" w="534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4" name="Google Shape;9014;p37"/>
          <p:cNvSpPr/>
          <p:nvPr/>
        </p:nvSpPr>
        <p:spPr>
          <a:xfrm rot="10800000">
            <a:off x="8435104" y="3217640"/>
            <a:ext cx="38324" cy="61287"/>
          </a:xfrm>
          <a:custGeom>
            <a:rect b="b" l="l" r="r" t="t"/>
            <a:pathLst>
              <a:path extrusionOk="0" h="2402" w="1502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5" name="Google Shape;9015;p37"/>
          <p:cNvSpPr/>
          <p:nvPr/>
        </p:nvSpPr>
        <p:spPr>
          <a:xfrm rot="10800000">
            <a:off x="8687881" y="3242313"/>
            <a:ext cx="22147" cy="22147"/>
          </a:xfrm>
          <a:custGeom>
            <a:rect b="b" l="l" r="r" t="t"/>
            <a:pathLst>
              <a:path extrusionOk="0" h="868" w="868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6" name="Google Shape;9016;p37"/>
          <p:cNvSpPr/>
          <p:nvPr/>
        </p:nvSpPr>
        <p:spPr>
          <a:xfrm rot="10800000">
            <a:off x="8332967" y="3139335"/>
            <a:ext cx="28960" cy="25541"/>
          </a:xfrm>
          <a:custGeom>
            <a:rect b="b" l="l" r="r" t="t"/>
            <a:pathLst>
              <a:path extrusionOk="0" h="1001" w="1135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7" name="Google Shape;9017;p37"/>
          <p:cNvSpPr/>
          <p:nvPr/>
        </p:nvSpPr>
        <p:spPr>
          <a:xfrm rot="10800000">
            <a:off x="8808746" y="3112952"/>
            <a:ext cx="22989" cy="28960"/>
          </a:xfrm>
          <a:custGeom>
            <a:rect b="b" l="l" r="r" t="t"/>
            <a:pathLst>
              <a:path extrusionOk="0" h="1135" w="901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8" name="Google Shape;9018;p37"/>
          <p:cNvSpPr/>
          <p:nvPr/>
        </p:nvSpPr>
        <p:spPr>
          <a:xfrm rot="10800000">
            <a:off x="8839389" y="3092515"/>
            <a:ext cx="28960" cy="18754"/>
          </a:xfrm>
          <a:custGeom>
            <a:rect b="b" l="l" r="r" t="t"/>
            <a:pathLst>
              <a:path extrusionOk="0" h="735" w="1135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9" name="Google Shape;9019;p37"/>
          <p:cNvSpPr/>
          <p:nvPr/>
        </p:nvSpPr>
        <p:spPr>
          <a:xfrm rot="10800000">
            <a:off x="8378920" y="3090805"/>
            <a:ext cx="8548" cy="12809"/>
          </a:xfrm>
          <a:custGeom>
            <a:rect b="b" l="l" r="r" t="t"/>
            <a:pathLst>
              <a:path extrusionOk="0" h="502" w="335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0" name="Google Shape;9020;p37"/>
          <p:cNvSpPr/>
          <p:nvPr/>
        </p:nvSpPr>
        <p:spPr>
          <a:xfrm rot="10800000">
            <a:off x="8481924" y="3063581"/>
            <a:ext cx="9390" cy="27250"/>
          </a:xfrm>
          <a:custGeom>
            <a:rect b="b" l="l" r="r" t="t"/>
            <a:pathLst>
              <a:path extrusionOk="0" h="1068" w="368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1" name="Google Shape;9021;p37"/>
          <p:cNvSpPr/>
          <p:nvPr/>
        </p:nvSpPr>
        <p:spPr>
          <a:xfrm rot="10800000">
            <a:off x="8794279" y="3043143"/>
            <a:ext cx="14493" cy="20463"/>
          </a:xfrm>
          <a:custGeom>
            <a:rect b="b" l="l" r="r" t="t"/>
            <a:pathLst>
              <a:path extrusionOk="0" h="802" w="568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2" name="Google Shape;9022;p37"/>
          <p:cNvSpPr/>
          <p:nvPr/>
        </p:nvSpPr>
        <p:spPr>
          <a:xfrm rot="10800000">
            <a:off x="8845334" y="3023573"/>
            <a:ext cx="8548" cy="27276"/>
          </a:xfrm>
          <a:custGeom>
            <a:rect b="b" l="l" r="r" t="t"/>
            <a:pathLst>
              <a:path extrusionOk="0" h="1069" w="335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3" name="Google Shape;9023;p37"/>
          <p:cNvSpPr/>
          <p:nvPr/>
        </p:nvSpPr>
        <p:spPr>
          <a:xfrm rot="10800000">
            <a:off x="8684487" y="3024441"/>
            <a:ext cx="17886" cy="11074"/>
          </a:xfrm>
          <a:custGeom>
            <a:rect b="b" l="l" r="r" t="t"/>
            <a:pathLst>
              <a:path extrusionOk="0" h="434" w="701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4" name="Google Shape;9024;p37"/>
          <p:cNvSpPr/>
          <p:nvPr/>
        </p:nvSpPr>
        <p:spPr>
          <a:xfrm rot="10800000">
            <a:off x="8222334" y="3009106"/>
            <a:ext cx="12783" cy="18754"/>
          </a:xfrm>
          <a:custGeom>
            <a:rect b="b" l="l" r="r" t="t"/>
            <a:pathLst>
              <a:path extrusionOk="0" h="735" w="501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5" name="Google Shape;9025;p37"/>
          <p:cNvSpPr/>
          <p:nvPr/>
        </p:nvSpPr>
        <p:spPr>
          <a:xfrm rot="10800000">
            <a:off x="8144029" y="2986985"/>
            <a:ext cx="18754" cy="20438"/>
          </a:xfrm>
          <a:custGeom>
            <a:rect b="b" l="l" r="r" t="t"/>
            <a:pathLst>
              <a:path extrusionOk="0" h="801" w="735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6" name="Google Shape;9026;p37"/>
          <p:cNvSpPr/>
          <p:nvPr/>
        </p:nvSpPr>
        <p:spPr>
          <a:xfrm rot="10800000">
            <a:off x="9136409" y="2978463"/>
            <a:ext cx="5129" cy="7680"/>
          </a:xfrm>
          <a:custGeom>
            <a:rect b="b" l="l" r="r" t="t"/>
            <a:pathLst>
              <a:path extrusionOk="0" h="301" w="201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7" name="Google Shape;9027;p37"/>
          <p:cNvSpPr/>
          <p:nvPr/>
        </p:nvSpPr>
        <p:spPr>
          <a:xfrm rot="10800000">
            <a:off x="9089615" y="2969966"/>
            <a:ext cx="25541" cy="16177"/>
          </a:xfrm>
          <a:custGeom>
            <a:rect b="b" l="l" r="r" t="t"/>
            <a:pathLst>
              <a:path extrusionOk="0" h="634" w="1001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8" name="Google Shape;9028;p37"/>
          <p:cNvSpPr/>
          <p:nvPr/>
        </p:nvSpPr>
        <p:spPr>
          <a:xfrm rot="10800000">
            <a:off x="9010467" y="2948687"/>
            <a:ext cx="17886" cy="16202"/>
          </a:xfrm>
          <a:custGeom>
            <a:rect b="b" l="l" r="r" t="t"/>
            <a:pathLst>
              <a:path extrusionOk="0" h="635" w="701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9" name="Google Shape;9029;p37"/>
          <p:cNvSpPr/>
          <p:nvPr/>
        </p:nvSpPr>
        <p:spPr>
          <a:xfrm rot="10800000">
            <a:off x="8726179" y="2840580"/>
            <a:ext cx="51107" cy="90247"/>
          </a:xfrm>
          <a:custGeom>
            <a:rect b="b" l="l" r="r" t="t"/>
            <a:pathLst>
              <a:path extrusionOk="0" h="3537" w="2003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0" name="Google Shape;9030;p37"/>
          <p:cNvSpPr/>
          <p:nvPr/>
        </p:nvSpPr>
        <p:spPr>
          <a:xfrm rot="10800000">
            <a:off x="8406170" y="2866962"/>
            <a:ext cx="10232" cy="11941"/>
          </a:xfrm>
          <a:custGeom>
            <a:rect b="b" l="l" r="r" t="t"/>
            <a:pathLst>
              <a:path extrusionOk="0" h="468" w="401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1" name="Google Shape;9031;p37"/>
          <p:cNvSpPr/>
          <p:nvPr/>
        </p:nvSpPr>
        <p:spPr>
          <a:xfrm rot="10800000">
            <a:off x="8835128" y="2792075"/>
            <a:ext cx="25566" cy="49397"/>
          </a:xfrm>
          <a:custGeom>
            <a:rect b="b" l="l" r="r" t="t"/>
            <a:pathLst>
              <a:path extrusionOk="0" h="1936" w="1002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2" name="Google Shape;9032;p37"/>
          <p:cNvSpPr/>
          <p:nvPr/>
        </p:nvSpPr>
        <p:spPr>
          <a:xfrm rot="10800000">
            <a:off x="8989188" y="2723976"/>
            <a:ext cx="15335" cy="15360"/>
          </a:xfrm>
          <a:custGeom>
            <a:rect b="b" l="l" r="r" t="t"/>
            <a:pathLst>
              <a:path extrusionOk="0" h="602" w="601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3" name="Google Shape;9033;p37"/>
          <p:cNvSpPr/>
          <p:nvPr/>
        </p:nvSpPr>
        <p:spPr>
          <a:xfrm rot="10800000">
            <a:off x="8731282" y="2687387"/>
            <a:ext cx="70677" cy="40875"/>
          </a:xfrm>
          <a:custGeom>
            <a:rect b="b" l="l" r="r" t="t"/>
            <a:pathLst>
              <a:path extrusionOk="0" h="1602" w="277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4" name="Google Shape;9034;p37"/>
          <p:cNvSpPr/>
          <p:nvPr/>
        </p:nvSpPr>
        <p:spPr>
          <a:xfrm rot="10800000">
            <a:off x="8573829" y="2701012"/>
            <a:ext cx="17912" cy="14493"/>
          </a:xfrm>
          <a:custGeom>
            <a:rect b="b" l="l" r="r" t="t"/>
            <a:pathLst>
              <a:path extrusionOk="0" h="568" w="702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5" name="Google Shape;9035;p37"/>
          <p:cNvSpPr/>
          <p:nvPr/>
        </p:nvSpPr>
        <p:spPr>
          <a:xfrm rot="10800000">
            <a:off x="8767029" y="2569942"/>
            <a:ext cx="108133" cy="108107"/>
          </a:xfrm>
          <a:custGeom>
            <a:rect b="b" l="l" r="r" t="t"/>
            <a:pathLst>
              <a:path extrusionOk="0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6" name="Google Shape;9036;p37"/>
          <p:cNvSpPr/>
          <p:nvPr/>
        </p:nvSpPr>
        <p:spPr>
          <a:xfrm rot="10800000">
            <a:off x="8767029" y="2569942"/>
            <a:ext cx="108133" cy="108107"/>
          </a:xfrm>
          <a:custGeom>
            <a:rect b="b" l="l" r="r" t="t"/>
            <a:pathLst>
              <a:path extrusionOk="0" fill="none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7" name="Google Shape;9037;p37"/>
          <p:cNvSpPr/>
          <p:nvPr/>
        </p:nvSpPr>
        <p:spPr>
          <a:xfrm rot="10800000">
            <a:off x="8692984" y="2634622"/>
            <a:ext cx="21305" cy="23015"/>
          </a:xfrm>
          <a:custGeom>
            <a:rect b="b" l="l" r="r" t="t"/>
            <a:pathLst>
              <a:path extrusionOk="0" h="902" w="835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8" name="Google Shape;9038;p37"/>
          <p:cNvSpPr/>
          <p:nvPr/>
        </p:nvSpPr>
        <p:spPr>
          <a:xfrm rot="10800000">
            <a:off x="8853856" y="2634622"/>
            <a:ext cx="22147" cy="25566"/>
          </a:xfrm>
          <a:custGeom>
            <a:rect b="b" l="l" r="r" t="t"/>
            <a:pathLst>
              <a:path extrusionOk="0" h="1002" w="868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9" name="Google Shape;9039;p37"/>
          <p:cNvSpPr/>
          <p:nvPr/>
        </p:nvSpPr>
        <p:spPr>
          <a:xfrm rot="10800000">
            <a:off x="8159338" y="2630361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0" name="Google Shape;9040;p37"/>
          <p:cNvSpPr/>
          <p:nvPr/>
        </p:nvSpPr>
        <p:spPr>
          <a:xfrm rot="10800000">
            <a:off x="8159338" y="2630361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1" name="Google Shape;9041;p37"/>
          <p:cNvSpPr/>
          <p:nvPr/>
        </p:nvSpPr>
        <p:spPr>
          <a:xfrm rot="10800000">
            <a:off x="8733834" y="2568232"/>
            <a:ext cx="51949" cy="65574"/>
          </a:xfrm>
          <a:custGeom>
            <a:rect b="b" l="l" r="r" t="t"/>
            <a:pathLst>
              <a:path extrusionOk="0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2" name="Google Shape;9042;p37"/>
          <p:cNvSpPr/>
          <p:nvPr/>
        </p:nvSpPr>
        <p:spPr>
          <a:xfrm rot="10800000">
            <a:off x="8733834" y="2568232"/>
            <a:ext cx="51949" cy="65574"/>
          </a:xfrm>
          <a:custGeom>
            <a:rect b="b" l="l" r="r" t="t"/>
            <a:pathLst>
              <a:path extrusionOk="0" fill="none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3" name="Google Shape;9043;p37"/>
          <p:cNvSpPr/>
          <p:nvPr/>
        </p:nvSpPr>
        <p:spPr>
          <a:xfrm rot="10800000">
            <a:off x="8678517" y="2612501"/>
            <a:ext cx="25566" cy="17886"/>
          </a:xfrm>
          <a:custGeom>
            <a:rect b="b" l="l" r="r" t="t"/>
            <a:pathLst>
              <a:path extrusionOk="0" h="701" w="1002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4" name="Google Shape;9044;p37"/>
          <p:cNvSpPr/>
          <p:nvPr/>
        </p:nvSpPr>
        <p:spPr>
          <a:xfrm rot="10800000">
            <a:off x="8880239" y="2599718"/>
            <a:ext cx="18754" cy="27276"/>
          </a:xfrm>
          <a:custGeom>
            <a:rect b="b" l="l" r="r" t="t"/>
            <a:pathLst>
              <a:path extrusionOk="0" h="1069" w="735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5" name="Google Shape;9045;p37"/>
          <p:cNvSpPr/>
          <p:nvPr/>
        </p:nvSpPr>
        <p:spPr>
          <a:xfrm rot="10800000">
            <a:off x="8713422" y="2599718"/>
            <a:ext cx="22147" cy="12809"/>
          </a:xfrm>
          <a:custGeom>
            <a:rect b="b" l="l" r="r" t="t"/>
            <a:pathLst>
              <a:path extrusionOk="0" h="502" w="868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6" name="Google Shape;9046;p37"/>
          <p:cNvSpPr/>
          <p:nvPr/>
        </p:nvSpPr>
        <p:spPr>
          <a:xfrm rot="10800000">
            <a:off x="8771290" y="2555475"/>
            <a:ext cx="17912" cy="22989"/>
          </a:xfrm>
          <a:custGeom>
            <a:rect b="b" l="l" r="r" t="t"/>
            <a:pathLst>
              <a:path extrusionOk="0" h="901" w="702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7" name="Google Shape;9047;p37"/>
          <p:cNvSpPr/>
          <p:nvPr/>
        </p:nvSpPr>
        <p:spPr>
          <a:xfrm rot="10800000">
            <a:off x="8875978" y="2560578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8" name="Google Shape;9048;p37"/>
          <p:cNvSpPr/>
          <p:nvPr/>
        </p:nvSpPr>
        <p:spPr>
          <a:xfrm rot="10800000">
            <a:off x="8846202" y="2520570"/>
            <a:ext cx="36614" cy="43427"/>
          </a:xfrm>
          <a:custGeom>
            <a:rect b="b" l="l" r="r" t="t"/>
            <a:pathLst>
              <a:path extrusionOk="0" h="1702" w="1435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9" name="Google Shape;9049;p37"/>
          <p:cNvSpPr/>
          <p:nvPr/>
        </p:nvSpPr>
        <p:spPr>
          <a:xfrm rot="10800000">
            <a:off x="8342331" y="2539298"/>
            <a:ext cx="12783" cy="13651"/>
          </a:xfrm>
          <a:custGeom>
            <a:rect b="b" l="l" r="r" t="t"/>
            <a:pathLst>
              <a:path extrusionOk="0" h="535" w="501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0" name="Google Shape;9050;p37"/>
          <p:cNvSpPr/>
          <p:nvPr/>
        </p:nvSpPr>
        <p:spPr>
          <a:xfrm rot="10800000">
            <a:off x="8722786" y="2522280"/>
            <a:ext cx="31511" cy="28960"/>
          </a:xfrm>
          <a:custGeom>
            <a:rect b="b" l="l" r="r" t="t"/>
            <a:pathLst>
              <a:path extrusionOk="0" h="1135" w="1235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1" name="Google Shape;9051;p37"/>
          <p:cNvSpPr/>
          <p:nvPr/>
        </p:nvSpPr>
        <p:spPr>
          <a:xfrm rot="10800000">
            <a:off x="8857250" y="2515467"/>
            <a:ext cx="36640" cy="22147"/>
          </a:xfrm>
          <a:custGeom>
            <a:rect b="b" l="l" r="r" t="t"/>
            <a:pathLst>
              <a:path extrusionOk="0" h="868" w="1436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2" name="Google Shape;9052;p37"/>
          <p:cNvSpPr/>
          <p:nvPr/>
        </p:nvSpPr>
        <p:spPr>
          <a:xfrm rot="10800000">
            <a:off x="8287857" y="2449077"/>
            <a:ext cx="9390" cy="26408"/>
          </a:xfrm>
          <a:custGeom>
            <a:rect b="b" l="l" r="r" t="t"/>
            <a:pathLst>
              <a:path extrusionOk="0" h="1035" w="368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3" name="Google Shape;9053;p37"/>
          <p:cNvSpPr/>
          <p:nvPr/>
        </p:nvSpPr>
        <p:spPr>
          <a:xfrm rot="10800000">
            <a:off x="7901458" y="2440581"/>
            <a:ext cx="17912" cy="23831"/>
          </a:xfrm>
          <a:custGeom>
            <a:rect b="b" l="l" r="r" t="t"/>
            <a:pathLst>
              <a:path extrusionOk="0" h="934" w="702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4" name="Google Shape;9054;p37"/>
          <p:cNvSpPr/>
          <p:nvPr/>
        </p:nvSpPr>
        <p:spPr>
          <a:xfrm rot="10800000">
            <a:off x="6839268" y="2392051"/>
            <a:ext cx="18754" cy="19596"/>
          </a:xfrm>
          <a:custGeom>
            <a:rect b="b" l="l" r="r" t="t"/>
            <a:pathLst>
              <a:path extrusionOk="0" h="768" w="735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5" name="Google Shape;9055;p37"/>
          <p:cNvSpPr/>
          <p:nvPr/>
        </p:nvSpPr>
        <p:spPr>
          <a:xfrm rot="10800000">
            <a:off x="9007048" y="2344389"/>
            <a:ext cx="63864" cy="89405"/>
          </a:xfrm>
          <a:custGeom>
            <a:rect b="b" l="l" r="r" t="t"/>
            <a:pathLst>
              <a:path extrusionOk="0" h="3504" w="2503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6" name="Google Shape;9056;p37"/>
          <p:cNvSpPr/>
          <p:nvPr/>
        </p:nvSpPr>
        <p:spPr>
          <a:xfrm rot="10800000">
            <a:off x="8648741" y="2383555"/>
            <a:ext cx="11074" cy="22147"/>
          </a:xfrm>
          <a:custGeom>
            <a:rect b="b" l="l" r="r" t="t"/>
            <a:pathLst>
              <a:path extrusionOk="0" h="868" w="434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7" name="Google Shape;9057;p37"/>
          <p:cNvSpPr/>
          <p:nvPr/>
        </p:nvSpPr>
        <p:spPr>
          <a:xfrm rot="10800000">
            <a:off x="6852893" y="2378426"/>
            <a:ext cx="24699" cy="21305"/>
          </a:xfrm>
          <a:custGeom>
            <a:rect b="b" l="l" r="r" t="t"/>
            <a:pathLst>
              <a:path extrusionOk="0" h="835" w="968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8" name="Google Shape;9058;p37"/>
          <p:cNvSpPr/>
          <p:nvPr/>
        </p:nvSpPr>
        <p:spPr>
          <a:xfrm rot="10800000">
            <a:off x="8009539" y="2375033"/>
            <a:ext cx="12809" cy="13651"/>
          </a:xfrm>
          <a:custGeom>
            <a:rect b="b" l="l" r="r" t="t"/>
            <a:pathLst>
              <a:path extrusionOk="0" h="535" w="502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9" name="Google Shape;9059;p37"/>
          <p:cNvSpPr/>
          <p:nvPr/>
        </p:nvSpPr>
        <p:spPr>
          <a:xfrm rot="10800000">
            <a:off x="8197636" y="2340128"/>
            <a:ext cx="26408" cy="26408"/>
          </a:xfrm>
          <a:custGeom>
            <a:rect b="b" l="l" r="r" t="t"/>
            <a:pathLst>
              <a:path extrusionOk="0" h="1035" w="1035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0" name="Google Shape;9060;p37"/>
          <p:cNvSpPr/>
          <p:nvPr/>
        </p:nvSpPr>
        <p:spPr>
          <a:xfrm rot="10800000">
            <a:off x="6938011" y="2340128"/>
            <a:ext cx="19596" cy="15360"/>
          </a:xfrm>
          <a:custGeom>
            <a:rect b="b" l="l" r="r" t="t"/>
            <a:pathLst>
              <a:path extrusionOk="0" h="602" w="768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1" name="Google Shape;9061;p37"/>
          <p:cNvSpPr/>
          <p:nvPr/>
        </p:nvSpPr>
        <p:spPr>
          <a:xfrm rot="10800000">
            <a:off x="8874268" y="2300988"/>
            <a:ext cx="52791" cy="66416"/>
          </a:xfrm>
          <a:custGeom>
            <a:rect b="b" l="l" r="r" t="t"/>
            <a:pathLst>
              <a:path extrusionOk="0" h="2603" w="2069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2" name="Google Shape;9062;p37"/>
          <p:cNvSpPr/>
          <p:nvPr/>
        </p:nvSpPr>
        <p:spPr>
          <a:xfrm rot="10800000">
            <a:off x="6918441" y="2302698"/>
            <a:ext cx="56184" cy="45136"/>
          </a:xfrm>
          <a:custGeom>
            <a:rect b="b" l="l" r="r" t="t"/>
            <a:pathLst>
              <a:path extrusionOk="0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3" name="Google Shape;9063;p37"/>
          <p:cNvSpPr/>
          <p:nvPr/>
        </p:nvSpPr>
        <p:spPr>
          <a:xfrm rot="10800000">
            <a:off x="6918441" y="2302698"/>
            <a:ext cx="56184" cy="45136"/>
          </a:xfrm>
          <a:custGeom>
            <a:rect b="b" l="l" r="r" t="t"/>
            <a:pathLst>
              <a:path extrusionOk="0" fill="none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4" name="Google Shape;9064;p37"/>
          <p:cNvSpPr/>
          <p:nvPr/>
        </p:nvSpPr>
        <p:spPr>
          <a:xfrm rot="10800000">
            <a:off x="7359315" y="2232889"/>
            <a:ext cx="31511" cy="35772"/>
          </a:xfrm>
          <a:custGeom>
            <a:rect b="b" l="l" r="r" t="t"/>
            <a:pathLst>
              <a:path extrusionOk="0" h="1402" w="1235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5" name="Google Shape;9065;p37"/>
          <p:cNvSpPr/>
          <p:nvPr/>
        </p:nvSpPr>
        <p:spPr>
          <a:xfrm rot="10800000">
            <a:off x="9122810" y="2245672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6" name="Google Shape;9066;p37"/>
          <p:cNvSpPr/>
          <p:nvPr/>
        </p:nvSpPr>
        <p:spPr>
          <a:xfrm rot="10800000">
            <a:off x="7628243" y="2184385"/>
            <a:ext cx="65574" cy="69809"/>
          </a:xfrm>
          <a:custGeom>
            <a:rect b="b" l="l" r="r" t="t"/>
            <a:pathLst>
              <a:path extrusionOk="0" h="2736" w="257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7" name="Google Shape;9067;p37"/>
          <p:cNvSpPr/>
          <p:nvPr/>
        </p:nvSpPr>
        <p:spPr>
          <a:xfrm rot="10800000">
            <a:off x="7238450" y="2224392"/>
            <a:ext cx="9390" cy="27250"/>
          </a:xfrm>
          <a:custGeom>
            <a:rect b="b" l="l" r="r" t="t"/>
            <a:pathLst>
              <a:path extrusionOk="0" h="1068" w="368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8" name="Google Shape;9068;p37"/>
          <p:cNvSpPr/>
          <p:nvPr/>
        </p:nvSpPr>
        <p:spPr>
          <a:xfrm rot="10800000">
            <a:off x="9039401" y="2181833"/>
            <a:ext cx="31511" cy="19596"/>
          </a:xfrm>
          <a:custGeom>
            <a:rect b="b" l="l" r="r" t="t"/>
            <a:pathLst>
              <a:path extrusionOk="0" h="768" w="1235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9" name="Google Shape;9069;p37"/>
          <p:cNvSpPr/>
          <p:nvPr/>
        </p:nvSpPr>
        <p:spPr>
          <a:xfrm rot="10800000">
            <a:off x="9067468" y="2132462"/>
            <a:ext cx="11099" cy="22147"/>
          </a:xfrm>
          <a:custGeom>
            <a:rect b="b" l="l" r="r" t="t"/>
            <a:pathLst>
              <a:path extrusionOk="0" h="868" w="435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0" name="Google Shape;9070;p37"/>
          <p:cNvSpPr/>
          <p:nvPr/>
        </p:nvSpPr>
        <p:spPr>
          <a:xfrm rot="10800000">
            <a:off x="8755981" y="2112892"/>
            <a:ext cx="38324" cy="34063"/>
          </a:xfrm>
          <a:custGeom>
            <a:rect b="b" l="l" r="r" t="t"/>
            <a:pathLst>
              <a:path extrusionOk="0" h="1335" w="1502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1" name="Google Shape;9071;p37"/>
          <p:cNvSpPr/>
          <p:nvPr/>
        </p:nvSpPr>
        <p:spPr>
          <a:xfrm rot="10800000">
            <a:off x="7106538" y="2125649"/>
            <a:ext cx="14493" cy="16202"/>
          </a:xfrm>
          <a:custGeom>
            <a:rect b="b" l="l" r="r" t="t"/>
            <a:pathLst>
              <a:path extrusionOk="0" h="635" w="568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2" name="Google Shape;9072;p37"/>
          <p:cNvSpPr/>
          <p:nvPr/>
        </p:nvSpPr>
        <p:spPr>
          <a:xfrm rot="10800000">
            <a:off x="7527816" y="2130752"/>
            <a:ext cx="11099" cy="8548"/>
          </a:xfrm>
          <a:custGeom>
            <a:rect b="b" l="l" r="r" t="t"/>
            <a:pathLst>
              <a:path extrusionOk="0" h="335" w="435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3" name="Google Shape;9073;p37"/>
          <p:cNvSpPr/>
          <p:nvPr/>
        </p:nvSpPr>
        <p:spPr>
          <a:xfrm rot="10800000">
            <a:off x="7395903" y="2082248"/>
            <a:ext cx="27250" cy="56210"/>
          </a:xfrm>
          <a:custGeom>
            <a:rect b="b" l="l" r="r" t="t"/>
            <a:pathLst>
              <a:path extrusionOk="0" h="2203" w="1068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4" name="Google Shape;9074;p37"/>
          <p:cNvSpPr/>
          <p:nvPr/>
        </p:nvSpPr>
        <p:spPr>
          <a:xfrm rot="10800000">
            <a:off x="9070887" y="2074594"/>
            <a:ext cx="36614" cy="57894"/>
          </a:xfrm>
          <a:custGeom>
            <a:rect b="b" l="l" r="r" t="t"/>
            <a:pathLst>
              <a:path extrusionOk="0" h="2269" w="1435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5" name="Google Shape;9075;p37"/>
          <p:cNvSpPr/>
          <p:nvPr/>
        </p:nvSpPr>
        <p:spPr>
          <a:xfrm rot="10800000">
            <a:off x="6867360" y="2100976"/>
            <a:ext cx="24724" cy="26408"/>
          </a:xfrm>
          <a:custGeom>
            <a:rect b="b" l="l" r="r" t="t"/>
            <a:pathLst>
              <a:path extrusionOk="0" h="1035" w="969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6" name="Google Shape;9076;p37"/>
          <p:cNvSpPr/>
          <p:nvPr/>
        </p:nvSpPr>
        <p:spPr>
          <a:xfrm rot="10800000">
            <a:off x="6757569" y="2093322"/>
            <a:ext cx="15360" cy="15335"/>
          </a:xfrm>
          <a:custGeom>
            <a:rect b="b" l="l" r="r" t="t"/>
            <a:pathLst>
              <a:path extrusionOk="0" h="601" w="602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7" name="Google Shape;9077;p37"/>
          <p:cNvSpPr/>
          <p:nvPr/>
        </p:nvSpPr>
        <p:spPr>
          <a:xfrm rot="10800000">
            <a:off x="9094718" y="1959700"/>
            <a:ext cx="9390" cy="26408"/>
          </a:xfrm>
          <a:custGeom>
            <a:rect b="b" l="l" r="r" t="t"/>
            <a:pathLst>
              <a:path extrusionOk="0" h="1035" w="368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8" name="Google Shape;9078;p37"/>
          <p:cNvSpPr/>
          <p:nvPr/>
        </p:nvSpPr>
        <p:spPr>
          <a:xfrm rot="10800000">
            <a:off x="9100663" y="1944365"/>
            <a:ext cx="40875" cy="21305"/>
          </a:xfrm>
          <a:custGeom>
            <a:rect b="b" l="l" r="r" t="t"/>
            <a:pathLst>
              <a:path extrusionOk="0" h="835" w="1602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9" name="Google Shape;9079;p37"/>
          <p:cNvSpPr/>
          <p:nvPr/>
        </p:nvSpPr>
        <p:spPr>
          <a:xfrm rot="10800000">
            <a:off x="9137277" y="1936711"/>
            <a:ext cx="4261" cy="3419"/>
          </a:xfrm>
          <a:custGeom>
            <a:rect b="b" l="l" r="r" t="t"/>
            <a:pathLst>
              <a:path extrusionOk="0" h="134" w="167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0" name="Google Shape;9080;p37"/>
          <p:cNvSpPr/>
          <p:nvPr/>
        </p:nvSpPr>
        <p:spPr>
          <a:xfrm rot="10800000">
            <a:off x="7434201" y="1917141"/>
            <a:ext cx="12783" cy="11941"/>
          </a:xfrm>
          <a:custGeom>
            <a:rect b="b" l="l" r="r" t="t"/>
            <a:pathLst>
              <a:path extrusionOk="0" h="468" w="501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1" name="Google Shape;9081;p37"/>
          <p:cNvSpPr/>
          <p:nvPr/>
        </p:nvSpPr>
        <p:spPr>
          <a:xfrm rot="10800000">
            <a:off x="8857250" y="1870321"/>
            <a:ext cx="12809" cy="25566"/>
          </a:xfrm>
          <a:custGeom>
            <a:rect b="b" l="l" r="r" t="t"/>
            <a:pathLst>
              <a:path extrusionOk="0" h="1002" w="502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2" name="Google Shape;9082;p37"/>
          <p:cNvSpPr/>
          <p:nvPr/>
        </p:nvSpPr>
        <p:spPr>
          <a:xfrm rot="10800000">
            <a:off x="9036850" y="1869479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3" name="Google Shape;9083;p37"/>
          <p:cNvSpPr/>
          <p:nvPr/>
        </p:nvSpPr>
        <p:spPr>
          <a:xfrm rot="10800000">
            <a:off x="9040243" y="1775864"/>
            <a:ext cx="37482" cy="37456"/>
          </a:xfrm>
          <a:custGeom>
            <a:rect b="b" l="l" r="r" t="t"/>
            <a:pathLst>
              <a:path extrusionOk="0" h="1468" w="1469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4" name="Google Shape;9084;p37"/>
          <p:cNvSpPr/>
          <p:nvPr/>
        </p:nvSpPr>
        <p:spPr>
          <a:xfrm rot="10800000">
            <a:off x="7279300" y="1780100"/>
            <a:ext cx="9390" cy="27276"/>
          </a:xfrm>
          <a:custGeom>
            <a:rect b="b" l="l" r="r" t="t"/>
            <a:pathLst>
              <a:path extrusionOk="0" h="1069" w="368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5" name="Google Shape;9085;p37"/>
          <p:cNvSpPr/>
          <p:nvPr/>
        </p:nvSpPr>
        <p:spPr>
          <a:xfrm rot="10800000">
            <a:off x="8987478" y="1745221"/>
            <a:ext cx="17044" cy="17044"/>
          </a:xfrm>
          <a:custGeom>
            <a:rect b="b" l="l" r="r" t="t"/>
            <a:pathLst>
              <a:path extrusionOk="0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6" name="Google Shape;9086;p37"/>
          <p:cNvSpPr/>
          <p:nvPr/>
        </p:nvSpPr>
        <p:spPr>
          <a:xfrm rot="10800000">
            <a:off x="8987478" y="1745221"/>
            <a:ext cx="17044" cy="17044"/>
          </a:xfrm>
          <a:custGeom>
            <a:rect b="b" l="l" r="r" t="t"/>
            <a:pathLst>
              <a:path extrusionOk="0" fill="none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7" name="Google Shape;9087;p37"/>
          <p:cNvSpPr/>
          <p:nvPr/>
        </p:nvSpPr>
        <p:spPr>
          <a:xfrm rot="10800000">
            <a:off x="9122810" y="1611599"/>
            <a:ext cx="18728" cy="29802"/>
          </a:xfrm>
          <a:custGeom>
            <a:rect b="b" l="l" r="r" t="t"/>
            <a:pathLst>
              <a:path extrusionOk="0" h="1168" w="734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8" name="Google Shape;9088;p37"/>
          <p:cNvSpPr/>
          <p:nvPr/>
        </p:nvSpPr>
        <p:spPr>
          <a:xfrm rot="10800000">
            <a:off x="6933750" y="1540947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9" name="Google Shape;9089;p37"/>
          <p:cNvSpPr/>
          <p:nvPr/>
        </p:nvSpPr>
        <p:spPr>
          <a:xfrm rot="10800000">
            <a:off x="8867456" y="1466035"/>
            <a:ext cx="28118" cy="27276"/>
          </a:xfrm>
          <a:custGeom>
            <a:rect b="b" l="l" r="r" t="t"/>
            <a:pathLst>
              <a:path extrusionOk="0" h="1069" w="1102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0" name="Google Shape;9090;p37"/>
          <p:cNvSpPr/>
          <p:nvPr/>
        </p:nvSpPr>
        <p:spPr>
          <a:xfrm rot="10800000">
            <a:off x="8950022" y="1398803"/>
            <a:ext cx="16202" cy="14493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1" name="Google Shape;9091;p37"/>
          <p:cNvSpPr/>
          <p:nvPr/>
        </p:nvSpPr>
        <p:spPr>
          <a:xfrm rot="10800000">
            <a:off x="8888735" y="1281358"/>
            <a:ext cx="103030" cy="125126"/>
          </a:xfrm>
          <a:custGeom>
            <a:rect b="b" l="l" r="r" t="t"/>
            <a:pathLst>
              <a:path extrusionOk="0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2" name="Google Shape;9092;p37"/>
          <p:cNvSpPr/>
          <p:nvPr/>
        </p:nvSpPr>
        <p:spPr>
          <a:xfrm rot="10800000">
            <a:off x="8888735" y="1281358"/>
            <a:ext cx="103030" cy="125126"/>
          </a:xfrm>
          <a:custGeom>
            <a:rect b="b" l="l" r="r" t="t"/>
            <a:pathLst>
              <a:path extrusionOk="0" fill="none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3" name="Google Shape;9093;p37"/>
          <p:cNvSpPr/>
          <p:nvPr/>
        </p:nvSpPr>
        <p:spPr>
          <a:xfrm rot="10800000">
            <a:off x="8984927" y="1294115"/>
            <a:ext cx="25541" cy="23015"/>
          </a:xfrm>
          <a:custGeom>
            <a:rect b="b" l="l" r="r" t="t"/>
            <a:pathLst>
              <a:path extrusionOk="0" h="902" w="1001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4" name="Google Shape;9094;p37"/>
          <p:cNvSpPr/>
          <p:nvPr/>
        </p:nvSpPr>
        <p:spPr>
          <a:xfrm rot="10800000">
            <a:off x="8644480" y="1256685"/>
            <a:ext cx="19596" cy="16177"/>
          </a:xfrm>
          <a:custGeom>
            <a:rect b="b" l="l" r="r" t="t"/>
            <a:pathLst>
              <a:path extrusionOk="0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5" name="Google Shape;9095;p37"/>
          <p:cNvSpPr/>
          <p:nvPr/>
        </p:nvSpPr>
        <p:spPr>
          <a:xfrm rot="10800000">
            <a:off x="8644480" y="1256685"/>
            <a:ext cx="19596" cy="16177"/>
          </a:xfrm>
          <a:custGeom>
            <a:rect b="b" l="l" r="r" t="t"/>
            <a:pathLst>
              <a:path extrusionOk="0" fill="none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6" name="Google Shape;9096;p37"/>
          <p:cNvSpPr/>
          <p:nvPr/>
        </p:nvSpPr>
        <p:spPr>
          <a:xfrm rot="10800000">
            <a:off x="8917695" y="1248163"/>
            <a:ext cx="26" cy="1735"/>
          </a:xfrm>
          <a:custGeom>
            <a:rect b="b" l="l" r="r" t="t"/>
            <a:pathLst>
              <a:path extrusionOk="0" h="68" w="1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7" name="Google Shape;9097;p37"/>
          <p:cNvSpPr/>
          <p:nvPr/>
        </p:nvSpPr>
        <p:spPr>
          <a:xfrm rot="10800000">
            <a:off x="8917695" y="1244769"/>
            <a:ext cx="26" cy="3419"/>
          </a:xfrm>
          <a:custGeom>
            <a:rect b="b" l="l" r="r" t="t"/>
            <a:pathLst>
              <a:path extrusionOk="0" h="134" w="1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8" name="Google Shape;9098;p37"/>
          <p:cNvSpPr/>
          <p:nvPr/>
        </p:nvSpPr>
        <p:spPr>
          <a:xfrm rot="10800000">
            <a:off x="8917695" y="1242218"/>
            <a:ext cx="26" cy="868"/>
          </a:xfrm>
          <a:custGeom>
            <a:rect b="b" l="l" r="r" t="t"/>
            <a:pathLst>
              <a:path extrusionOk="0" h="34" w="1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9" name="Google Shape;9099;p37"/>
          <p:cNvSpPr/>
          <p:nvPr/>
        </p:nvSpPr>
        <p:spPr>
          <a:xfrm rot="10800000">
            <a:off x="8916827" y="1249872"/>
            <a:ext cx="26" cy="1710"/>
          </a:xfrm>
          <a:custGeom>
            <a:rect b="b" l="l" r="r" t="t"/>
            <a:pathLst>
              <a:path extrusionOk="0" h="67" w="1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0" name="Google Shape;9100;p37"/>
          <p:cNvSpPr/>
          <p:nvPr/>
        </p:nvSpPr>
        <p:spPr>
          <a:xfrm rot="10800000">
            <a:off x="8916827" y="1251556"/>
            <a:ext cx="26" cy="893"/>
          </a:xfrm>
          <a:custGeom>
            <a:rect b="b" l="l" r="r" t="t"/>
            <a:pathLst>
              <a:path extrusionOk="0" h="35" w="1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1" name="Google Shape;9101;p37"/>
          <p:cNvSpPr/>
          <p:nvPr/>
        </p:nvSpPr>
        <p:spPr>
          <a:xfrm rot="10800000">
            <a:off x="8905779" y="1251556"/>
            <a:ext cx="26" cy="893"/>
          </a:xfrm>
          <a:custGeom>
            <a:rect b="b" l="l" r="r" t="t"/>
            <a:pathLst>
              <a:path extrusionOk="0" h="35" w="1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2" name="Google Shape;9102;p37"/>
          <p:cNvSpPr/>
          <p:nvPr/>
        </p:nvSpPr>
        <p:spPr>
          <a:xfrm rot="10800000">
            <a:off x="8905779" y="1242218"/>
            <a:ext cx="1710" cy="7680"/>
          </a:xfrm>
          <a:custGeom>
            <a:rect b="b" l="l" r="r" t="t"/>
            <a:pathLst>
              <a:path extrusionOk="0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3" name="Google Shape;9103;p37"/>
          <p:cNvSpPr/>
          <p:nvPr/>
        </p:nvSpPr>
        <p:spPr>
          <a:xfrm rot="10800000">
            <a:off x="8905779" y="1242218"/>
            <a:ext cx="1710" cy="7680"/>
          </a:xfrm>
          <a:custGeom>
            <a:rect b="b" l="l" r="r" t="t"/>
            <a:pathLst>
              <a:path extrusionOk="0" fill="none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4" name="Google Shape;9104;p37"/>
          <p:cNvSpPr/>
          <p:nvPr/>
        </p:nvSpPr>
        <p:spPr>
          <a:xfrm rot="10800000">
            <a:off x="8630855" y="1207313"/>
            <a:ext cx="24724" cy="27250"/>
          </a:xfrm>
          <a:custGeom>
            <a:rect b="b" l="l" r="r" t="t"/>
            <a:pathLst>
              <a:path extrusionOk="0" h="1068" w="969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5" name="Google Shape;9105;p37"/>
          <p:cNvSpPr/>
          <p:nvPr/>
        </p:nvSpPr>
        <p:spPr>
          <a:xfrm rot="10800000">
            <a:off x="8166150" y="1074533"/>
            <a:ext cx="131096" cy="191541"/>
          </a:xfrm>
          <a:custGeom>
            <a:rect b="b" l="l" r="r" t="t"/>
            <a:pathLst>
              <a:path extrusionOk="0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6" name="Google Shape;9106;p37"/>
          <p:cNvSpPr/>
          <p:nvPr/>
        </p:nvSpPr>
        <p:spPr>
          <a:xfrm rot="10800000">
            <a:off x="8166150" y="1074533"/>
            <a:ext cx="131096" cy="191541"/>
          </a:xfrm>
          <a:custGeom>
            <a:rect b="b" l="l" r="r" t="t"/>
            <a:pathLst>
              <a:path extrusionOk="0" fill="none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7" name="Google Shape;9107;p37"/>
          <p:cNvSpPr/>
          <p:nvPr/>
        </p:nvSpPr>
        <p:spPr>
          <a:xfrm rot="10800000">
            <a:off x="8892154" y="1186034"/>
            <a:ext cx="28118" cy="18754"/>
          </a:xfrm>
          <a:custGeom>
            <a:rect b="b" l="l" r="r" t="t"/>
            <a:pathLst>
              <a:path extrusionOk="0" h="735" w="1102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8" name="Google Shape;9108;p37"/>
          <p:cNvSpPr/>
          <p:nvPr/>
        </p:nvSpPr>
        <p:spPr>
          <a:xfrm rot="10800000">
            <a:off x="9074280" y="1165596"/>
            <a:ext cx="20463" cy="13651"/>
          </a:xfrm>
          <a:custGeom>
            <a:rect b="b" l="l" r="r" t="t"/>
            <a:pathLst>
              <a:path extrusionOk="0" h="535" w="802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9" name="Google Shape;9109;p37"/>
          <p:cNvSpPr/>
          <p:nvPr/>
        </p:nvSpPr>
        <p:spPr>
          <a:xfrm rot="10800000">
            <a:off x="7086942" y="1170725"/>
            <a:ext cx="7706" cy="7680"/>
          </a:xfrm>
          <a:custGeom>
            <a:rect b="b" l="l" r="r" t="t"/>
            <a:pathLst>
              <a:path extrusionOk="0" h="301" w="302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0" name="Google Shape;9110;p37"/>
          <p:cNvSpPr/>
          <p:nvPr/>
        </p:nvSpPr>
        <p:spPr>
          <a:xfrm rot="10800000">
            <a:off x="8938949" y="1151997"/>
            <a:ext cx="26" cy="26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1" name="Google Shape;9111;p37"/>
          <p:cNvSpPr/>
          <p:nvPr/>
        </p:nvSpPr>
        <p:spPr>
          <a:xfrm rot="10800000">
            <a:off x="7165248" y="1120486"/>
            <a:ext cx="18754" cy="20463"/>
          </a:xfrm>
          <a:custGeom>
            <a:rect b="b" l="l" r="r" t="t"/>
            <a:pathLst>
              <a:path extrusionOk="0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2" name="Google Shape;9112;p37"/>
          <p:cNvSpPr/>
          <p:nvPr/>
        </p:nvSpPr>
        <p:spPr>
          <a:xfrm rot="10800000">
            <a:off x="7165248" y="1120486"/>
            <a:ext cx="18754" cy="20463"/>
          </a:xfrm>
          <a:custGeom>
            <a:rect b="b" l="l" r="r" t="t"/>
            <a:pathLst>
              <a:path extrusionOk="0" fill="none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3" name="Google Shape;9113;p37"/>
          <p:cNvSpPr/>
          <p:nvPr/>
        </p:nvSpPr>
        <p:spPr>
          <a:xfrm rot="10800000">
            <a:off x="8846202" y="1129850"/>
            <a:ext cx="15335" cy="14493"/>
          </a:xfrm>
          <a:custGeom>
            <a:rect b="b" l="l" r="r" t="t"/>
            <a:pathLst>
              <a:path extrusionOk="0" h="568" w="601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4" name="Google Shape;9114;p37"/>
          <p:cNvSpPr/>
          <p:nvPr/>
        </p:nvSpPr>
        <p:spPr>
          <a:xfrm rot="10800000">
            <a:off x="8928743" y="1066037"/>
            <a:ext cx="40875" cy="37456"/>
          </a:xfrm>
          <a:custGeom>
            <a:rect b="b" l="l" r="r" t="t"/>
            <a:pathLst>
              <a:path extrusionOk="0" h="1468" w="1602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5" name="Google Shape;9115;p37"/>
          <p:cNvSpPr/>
          <p:nvPr/>
        </p:nvSpPr>
        <p:spPr>
          <a:xfrm rot="10800000">
            <a:off x="8348302" y="1059224"/>
            <a:ext cx="25541" cy="36614"/>
          </a:xfrm>
          <a:custGeom>
            <a:rect b="b" l="l" r="r" t="t"/>
            <a:pathLst>
              <a:path extrusionOk="0" h="1435" w="1001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6" name="Google Shape;9116;p37"/>
          <p:cNvSpPr/>
          <p:nvPr/>
        </p:nvSpPr>
        <p:spPr>
          <a:xfrm rot="10800000">
            <a:off x="8001885" y="1020059"/>
            <a:ext cx="82592" cy="46004"/>
          </a:xfrm>
          <a:custGeom>
            <a:rect b="b" l="l" r="r" t="t"/>
            <a:pathLst>
              <a:path extrusionOk="0" h="1803" w="3237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7" name="Google Shape;9117;p37"/>
          <p:cNvSpPr/>
          <p:nvPr/>
        </p:nvSpPr>
        <p:spPr>
          <a:xfrm rot="10800000">
            <a:off x="9119391" y="1204762"/>
            <a:ext cx="22147" cy="40875"/>
          </a:xfrm>
          <a:custGeom>
            <a:rect b="b" l="l" r="r" t="t"/>
            <a:pathLst>
              <a:path extrusionOk="0" h="1602" w="868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8" name="Google Shape;9118;p37"/>
          <p:cNvSpPr/>
          <p:nvPr/>
        </p:nvSpPr>
        <p:spPr>
          <a:xfrm rot="10800000">
            <a:off x="9110894" y="1245611"/>
            <a:ext cx="30644" cy="42585"/>
          </a:xfrm>
          <a:custGeom>
            <a:rect b="b" l="l" r="r" t="t"/>
            <a:pathLst>
              <a:path extrusionOk="0" h="1669" w="1201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9" name="Google Shape;9119;p37"/>
          <p:cNvSpPr/>
          <p:nvPr/>
        </p:nvSpPr>
        <p:spPr>
          <a:xfrm rot="10800000">
            <a:off x="9062365" y="2015016"/>
            <a:ext cx="79173" cy="72361"/>
          </a:xfrm>
          <a:custGeom>
            <a:rect b="b" l="l" r="r" t="t"/>
            <a:pathLst>
              <a:path extrusionOk="0" h="2836" w="3103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0" name="Google Shape;9120;p37"/>
          <p:cNvSpPr/>
          <p:nvPr/>
        </p:nvSpPr>
        <p:spPr>
          <a:xfrm rot="10800000">
            <a:off x="9115130" y="5798202"/>
            <a:ext cx="28985" cy="53633"/>
          </a:xfrm>
          <a:custGeom>
            <a:rect b="b" l="l" r="r" t="t"/>
            <a:pathLst>
              <a:path extrusionOk="0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1" name="Google Shape;9121;p37"/>
          <p:cNvSpPr/>
          <p:nvPr/>
        </p:nvSpPr>
        <p:spPr>
          <a:xfrm rot="10800000">
            <a:off x="9115130" y="5798202"/>
            <a:ext cx="28985" cy="53633"/>
          </a:xfrm>
          <a:custGeom>
            <a:rect b="b" l="l" r="r" t="t"/>
            <a:pathLst>
              <a:path extrusionOk="0" fill="none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2" name="Google Shape;9122;p37"/>
          <p:cNvSpPr/>
          <p:nvPr/>
        </p:nvSpPr>
        <p:spPr>
          <a:xfrm rot="10800000">
            <a:off x="9105791" y="5881610"/>
            <a:ext cx="24699" cy="22147"/>
          </a:xfrm>
          <a:custGeom>
            <a:rect b="b" l="l" r="r" t="t"/>
            <a:pathLst>
              <a:path extrusionOk="0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3" name="Google Shape;9123;p37"/>
          <p:cNvSpPr/>
          <p:nvPr/>
        </p:nvSpPr>
        <p:spPr>
          <a:xfrm rot="10800000">
            <a:off x="9105791" y="5881610"/>
            <a:ext cx="24699" cy="22147"/>
          </a:xfrm>
          <a:custGeom>
            <a:rect b="b" l="l" r="r" t="t"/>
            <a:pathLst>
              <a:path extrusionOk="0" fill="none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4" name="Google Shape;9124;p37"/>
          <p:cNvSpPr/>
          <p:nvPr/>
        </p:nvSpPr>
        <p:spPr>
          <a:xfrm rot="10800000">
            <a:off x="7953381" y="5307957"/>
            <a:ext cx="15335" cy="18754"/>
          </a:xfrm>
          <a:custGeom>
            <a:rect b="b" l="l" r="r" t="t"/>
            <a:pathLst>
              <a:path extrusionOk="0" h="735" w="601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5" name="Google Shape;9125;p37"/>
          <p:cNvSpPr/>
          <p:nvPr/>
        </p:nvSpPr>
        <p:spPr>
          <a:xfrm rot="10800000">
            <a:off x="7355896" y="5119860"/>
            <a:ext cx="21305" cy="22147"/>
          </a:xfrm>
          <a:custGeom>
            <a:rect b="b" l="l" r="r" t="t"/>
            <a:pathLst>
              <a:path extrusionOk="0" h="868" w="835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6" name="Google Shape;9126;p37"/>
          <p:cNvSpPr/>
          <p:nvPr/>
        </p:nvSpPr>
        <p:spPr>
          <a:xfrm rot="10800000">
            <a:off x="8730440" y="4234719"/>
            <a:ext cx="22147" cy="22147"/>
          </a:xfrm>
          <a:custGeom>
            <a:rect b="b" l="l" r="r" t="t"/>
            <a:pathLst>
              <a:path extrusionOk="0" h="868" w="868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7" name="Google Shape;9127;p37"/>
          <p:cNvSpPr/>
          <p:nvPr/>
        </p:nvSpPr>
        <p:spPr>
          <a:xfrm rot="10800000">
            <a:off x="7714229" y="4211730"/>
            <a:ext cx="22147" cy="22147"/>
          </a:xfrm>
          <a:custGeom>
            <a:rect b="b" l="l" r="r" t="t"/>
            <a:pathLst>
              <a:path extrusionOk="0" h="868" w="868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8" name="Google Shape;9128;p37"/>
          <p:cNvSpPr/>
          <p:nvPr/>
        </p:nvSpPr>
        <p:spPr>
          <a:xfrm rot="10800000">
            <a:off x="8741514" y="4090024"/>
            <a:ext cx="16177" cy="20438"/>
          </a:xfrm>
          <a:custGeom>
            <a:rect b="b" l="l" r="r" t="t"/>
            <a:pathLst>
              <a:path extrusionOk="0" h="801" w="634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9" name="Google Shape;9129;p37"/>
          <p:cNvSpPr/>
          <p:nvPr/>
        </p:nvSpPr>
        <p:spPr>
          <a:xfrm rot="10800000">
            <a:off x="8750010" y="4039810"/>
            <a:ext cx="42585" cy="18754"/>
          </a:xfrm>
          <a:custGeom>
            <a:rect b="b" l="l" r="r" t="t"/>
            <a:pathLst>
              <a:path extrusionOk="0" h="735" w="1669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0" name="Google Shape;9130;p37"/>
          <p:cNvSpPr/>
          <p:nvPr/>
        </p:nvSpPr>
        <p:spPr>
          <a:xfrm rot="10800000">
            <a:off x="7635923" y="2015016"/>
            <a:ext cx="71519" cy="71519"/>
          </a:xfrm>
          <a:custGeom>
            <a:rect b="b" l="l" r="r" t="t"/>
            <a:pathLst>
              <a:path extrusionOk="0" h="2803" w="2803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1" name="Google Shape;9131;p37"/>
          <p:cNvSpPr/>
          <p:nvPr/>
        </p:nvSpPr>
        <p:spPr>
          <a:xfrm rot="10800000">
            <a:off x="9122810" y="1989476"/>
            <a:ext cx="21305" cy="21305"/>
          </a:xfrm>
          <a:custGeom>
            <a:rect b="b" l="l" r="r" t="t"/>
            <a:pathLst>
              <a:path extrusionOk="0" h="835" w="835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2" name="Google Shape;9132;p37"/>
          <p:cNvSpPr/>
          <p:nvPr/>
        </p:nvSpPr>
        <p:spPr>
          <a:xfrm rot="10800000">
            <a:off x="8816400" y="1612441"/>
            <a:ext cx="88537" cy="104714"/>
          </a:xfrm>
          <a:custGeom>
            <a:rect b="b" l="l" r="r" t="t"/>
            <a:pathLst>
              <a:path extrusionOk="0" h="4104" w="347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3" name="Google Shape;9133;p37"/>
          <p:cNvSpPr/>
          <p:nvPr/>
        </p:nvSpPr>
        <p:spPr>
          <a:xfrm rot="10800000">
            <a:off x="8904912" y="1137530"/>
            <a:ext cx="124284" cy="162582"/>
          </a:xfrm>
          <a:custGeom>
            <a:rect b="b" l="l" r="r" t="t"/>
            <a:pathLst>
              <a:path extrusionOk="0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4" name="Google Shape;9134;p37"/>
          <p:cNvSpPr/>
          <p:nvPr/>
        </p:nvSpPr>
        <p:spPr>
          <a:xfrm rot="10800000">
            <a:off x="8904912" y="1137530"/>
            <a:ext cx="124284" cy="162582"/>
          </a:xfrm>
          <a:custGeom>
            <a:rect b="b" l="l" r="r" t="t"/>
            <a:pathLst>
              <a:path extrusionOk="0" fill="none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9135" name="Shape 9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6" name="Google Shape;9136;p38"/>
          <p:cNvGrpSpPr/>
          <p:nvPr/>
        </p:nvGrpSpPr>
        <p:grpSpPr>
          <a:xfrm>
            <a:off x="-24350" y="-68825"/>
            <a:ext cx="5214600" cy="2181575"/>
            <a:chOff x="1187675" y="233950"/>
            <a:chExt cx="5214600" cy="2181575"/>
          </a:xfrm>
        </p:grpSpPr>
        <p:sp>
          <p:nvSpPr>
            <p:cNvPr id="9137" name="Google Shape;9137;p38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38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38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38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38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38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38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38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38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38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38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38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38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38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38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38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38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38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38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38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38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38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38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38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38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38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38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38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38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38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38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38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38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38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38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38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38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38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3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3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38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38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38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38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38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38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38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38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38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38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38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38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38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38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38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38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38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3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3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3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3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38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38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3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3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38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38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38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38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38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38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38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38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38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38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38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3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3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38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38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38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38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38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38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38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38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38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38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38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38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38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38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38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38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38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38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38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38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38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38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3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3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38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38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38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38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38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3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3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38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38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38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38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38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38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38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38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38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38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38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38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38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38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38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38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38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38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38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38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3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3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38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38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38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38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38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38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38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38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38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38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3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3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38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38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38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38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38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38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38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38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38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3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3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38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38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38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38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38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38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38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38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38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38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38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3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3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38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38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38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38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38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38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38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38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38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38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38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3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3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38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38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38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38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38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38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38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38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38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38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38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38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3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3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38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38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38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38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38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38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38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38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38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38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38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38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38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38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38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3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3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38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38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38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3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3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38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38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38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38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38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38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38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38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38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38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38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38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38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38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38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38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38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38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38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38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38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38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38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38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38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38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38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38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38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38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38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38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38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38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38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38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38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38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38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38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38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38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38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38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38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38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38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38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38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38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38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38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38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38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38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38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38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38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38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38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38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38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38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38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38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38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38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3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3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38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38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38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38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38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38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38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38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38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38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3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3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38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38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38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3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3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38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38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38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38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38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38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38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38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38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38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38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38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38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38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3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3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38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38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38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38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38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38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38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38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38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3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3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3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3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38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38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38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38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38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38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38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38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38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38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38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9" name="Google Shape;9479;p38"/>
          <p:cNvSpPr/>
          <p:nvPr/>
        </p:nvSpPr>
        <p:spPr>
          <a:xfrm flipH="1">
            <a:off x="4208590" y="969900"/>
            <a:ext cx="4962335" cy="5639648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0" name="Google Shape;9480;p38"/>
          <p:cNvSpPr/>
          <p:nvPr/>
        </p:nvSpPr>
        <p:spPr>
          <a:xfrm>
            <a:off x="5631225" y="2750750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_1">
    <p:spTree>
      <p:nvGrpSpPr>
        <p:cNvPr id="948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2" name="Google Shape;9482;p39"/>
          <p:cNvGrpSpPr/>
          <p:nvPr/>
        </p:nvGrpSpPr>
        <p:grpSpPr>
          <a:xfrm flipH="1">
            <a:off x="2587049" y="-48644"/>
            <a:ext cx="6556951" cy="3751338"/>
            <a:chOff x="1187675" y="233950"/>
            <a:chExt cx="6301126" cy="3604976"/>
          </a:xfrm>
        </p:grpSpPr>
        <p:sp>
          <p:nvSpPr>
            <p:cNvPr id="9483" name="Google Shape;9483;p39"/>
            <p:cNvSpPr/>
            <p:nvPr/>
          </p:nvSpPr>
          <p:spPr>
            <a:xfrm>
              <a:off x="1189699" y="233950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3468732" y="239991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4193151" y="23999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4416814" y="243011"/>
              <a:ext cx="50412" cy="41351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5489821" y="234947"/>
              <a:ext cx="43374" cy="62494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1953414" y="253100"/>
              <a:ext cx="37303" cy="43344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1194743" y="261134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6965873" y="279287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1381133" y="298436"/>
              <a:ext cx="54429" cy="51409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3865707" y="303450"/>
              <a:ext cx="13109" cy="26248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4731180" y="317556"/>
              <a:ext cx="31262" cy="30265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6134652" y="319579"/>
              <a:ext cx="69562" cy="44371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4431916" y="322600"/>
              <a:ext cx="23228" cy="19180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3908023" y="329667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4685813" y="336705"/>
              <a:ext cx="17187" cy="22201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3304511" y="337732"/>
              <a:ext cx="62494" cy="66511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4918567" y="35283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5977469" y="368963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4784551" y="414300"/>
              <a:ext cx="4078" cy="504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7324549" y="408259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4513528" y="424358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7284257" y="416293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3892891" y="423361"/>
              <a:ext cx="17156" cy="20177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7317481" y="432423"/>
              <a:ext cx="5074" cy="5074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2251651" y="431426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3693422" y="425385"/>
              <a:ext cx="24194" cy="18153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5907969" y="424358"/>
              <a:ext cx="54429" cy="58477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3349848" y="455589"/>
              <a:ext cx="17156" cy="14136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3400229" y="464681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3037506" y="445531"/>
              <a:ext cx="32289" cy="54429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3273280" y="467701"/>
              <a:ext cx="17156" cy="2217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4446021" y="458610"/>
              <a:ext cx="74606" cy="73579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810336" y="476762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3088883" y="481807"/>
              <a:ext cx="36306" cy="24194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1923179" y="540222"/>
              <a:ext cx="27245" cy="23228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5564395" y="552334"/>
              <a:ext cx="28242" cy="24194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790190" y="561395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6413739" y="561395"/>
              <a:ext cx="65515" cy="51409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1292484" y="580544"/>
              <a:ext cx="26218" cy="191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1340841" y="581541"/>
              <a:ext cx="31262" cy="34283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6329107" y="58456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2017900" y="592626"/>
              <a:ext cx="31262" cy="26218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1243100" y="615793"/>
              <a:ext cx="36306" cy="18183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39"/>
            <p:cNvSpPr/>
            <p:nvPr/>
          </p:nvSpPr>
          <p:spPr>
            <a:xfrm>
              <a:off x="1830482" y="626878"/>
              <a:ext cx="17156" cy="19180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39"/>
            <p:cNvSpPr/>
            <p:nvPr/>
          </p:nvSpPr>
          <p:spPr>
            <a:xfrm>
              <a:off x="4056114" y="653065"/>
              <a:ext cx="22201" cy="20177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39"/>
            <p:cNvSpPr/>
            <p:nvPr/>
          </p:nvSpPr>
          <p:spPr>
            <a:xfrm>
              <a:off x="2159951" y="65810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39"/>
            <p:cNvSpPr/>
            <p:nvPr/>
          </p:nvSpPr>
          <p:spPr>
            <a:xfrm>
              <a:off x="1848635" y="677259"/>
              <a:ext cx="20177" cy="14136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39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39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39"/>
            <p:cNvSpPr/>
            <p:nvPr/>
          </p:nvSpPr>
          <p:spPr>
            <a:xfrm>
              <a:off x="3028444" y="652068"/>
              <a:ext cx="134020" cy="100794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39"/>
            <p:cNvSpPr/>
            <p:nvPr/>
          </p:nvSpPr>
          <p:spPr>
            <a:xfrm>
              <a:off x="4019839" y="698402"/>
              <a:ext cx="15163" cy="19180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39"/>
            <p:cNvSpPr/>
            <p:nvPr/>
          </p:nvSpPr>
          <p:spPr>
            <a:xfrm>
              <a:off x="1742830" y="71552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39"/>
            <p:cNvSpPr/>
            <p:nvPr/>
          </p:nvSpPr>
          <p:spPr>
            <a:xfrm>
              <a:off x="1636027" y="719575"/>
              <a:ext cx="23228" cy="20177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39"/>
            <p:cNvSpPr/>
            <p:nvPr/>
          </p:nvSpPr>
          <p:spPr>
            <a:xfrm>
              <a:off x="1875819" y="728636"/>
              <a:ext cx="23228" cy="24224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39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39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39"/>
            <p:cNvSpPr/>
            <p:nvPr/>
          </p:nvSpPr>
          <p:spPr>
            <a:xfrm>
              <a:off x="1331780" y="715528"/>
              <a:ext cx="95720" cy="85692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39"/>
            <p:cNvSpPr/>
            <p:nvPr/>
          </p:nvSpPr>
          <p:spPr>
            <a:xfrm>
              <a:off x="3278324" y="754823"/>
              <a:ext cx="26218" cy="18183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39"/>
            <p:cNvSpPr/>
            <p:nvPr/>
          </p:nvSpPr>
          <p:spPr>
            <a:xfrm>
              <a:off x="1203804" y="764912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39"/>
            <p:cNvSpPr/>
            <p:nvPr/>
          </p:nvSpPr>
          <p:spPr>
            <a:xfrm>
              <a:off x="4303971" y="76189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39"/>
            <p:cNvSpPr/>
            <p:nvPr/>
          </p:nvSpPr>
          <p:spPr>
            <a:xfrm>
              <a:off x="1955437" y="767932"/>
              <a:ext cx="35279" cy="29238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39"/>
            <p:cNvSpPr/>
            <p:nvPr/>
          </p:nvSpPr>
          <p:spPr>
            <a:xfrm>
              <a:off x="5643983" y="763915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39"/>
            <p:cNvSpPr/>
            <p:nvPr/>
          </p:nvSpPr>
          <p:spPr>
            <a:xfrm>
              <a:off x="6094359" y="796143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39"/>
            <p:cNvSpPr/>
            <p:nvPr/>
          </p:nvSpPr>
          <p:spPr>
            <a:xfrm>
              <a:off x="3445565" y="817316"/>
              <a:ext cx="40324" cy="23197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39"/>
            <p:cNvSpPr/>
            <p:nvPr/>
          </p:nvSpPr>
          <p:spPr>
            <a:xfrm>
              <a:off x="1681364" y="826377"/>
              <a:ext cx="34313" cy="2721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39"/>
            <p:cNvSpPr/>
            <p:nvPr/>
          </p:nvSpPr>
          <p:spPr>
            <a:xfrm>
              <a:off x="1610837" y="841479"/>
              <a:ext cx="32289" cy="26218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39"/>
            <p:cNvSpPr/>
            <p:nvPr/>
          </p:nvSpPr>
          <p:spPr>
            <a:xfrm>
              <a:off x="2880323" y="848547"/>
              <a:ext cx="23228" cy="17156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39"/>
            <p:cNvSpPr/>
            <p:nvPr/>
          </p:nvSpPr>
          <p:spPr>
            <a:xfrm>
              <a:off x="3851601" y="854588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39"/>
            <p:cNvSpPr/>
            <p:nvPr/>
          </p:nvSpPr>
          <p:spPr>
            <a:xfrm>
              <a:off x="2674813" y="854588"/>
              <a:ext cx="41320" cy="35279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39"/>
            <p:cNvSpPr/>
            <p:nvPr/>
          </p:nvSpPr>
          <p:spPr>
            <a:xfrm>
              <a:off x="1398259" y="885819"/>
              <a:ext cx="35310" cy="39327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39"/>
            <p:cNvSpPr/>
            <p:nvPr/>
          </p:nvSpPr>
          <p:spPr>
            <a:xfrm>
              <a:off x="4179046" y="881772"/>
              <a:ext cx="45368" cy="47392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39"/>
            <p:cNvSpPr/>
            <p:nvPr/>
          </p:nvSpPr>
          <p:spPr>
            <a:xfrm>
              <a:off x="6014771" y="892857"/>
              <a:ext cx="23197" cy="24224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39"/>
            <p:cNvSpPr/>
            <p:nvPr/>
          </p:nvSpPr>
          <p:spPr>
            <a:xfrm>
              <a:off x="5531140" y="897901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39"/>
            <p:cNvSpPr/>
            <p:nvPr/>
          </p:nvSpPr>
          <p:spPr>
            <a:xfrm>
              <a:off x="2523670" y="906962"/>
              <a:ext cx="23197" cy="20177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39"/>
            <p:cNvSpPr/>
            <p:nvPr/>
          </p:nvSpPr>
          <p:spPr>
            <a:xfrm>
              <a:off x="5962367" y="906962"/>
              <a:ext cx="31262" cy="25221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39"/>
            <p:cNvSpPr/>
            <p:nvPr/>
          </p:nvSpPr>
          <p:spPr>
            <a:xfrm>
              <a:off x="1190726" y="920071"/>
              <a:ext cx="29238" cy="27245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39"/>
            <p:cNvSpPr/>
            <p:nvPr/>
          </p:nvSpPr>
          <p:spPr>
            <a:xfrm>
              <a:off x="1308583" y="933180"/>
              <a:ext cx="29269" cy="29238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39"/>
            <p:cNvSpPr/>
            <p:nvPr/>
          </p:nvSpPr>
          <p:spPr>
            <a:xfrm>
              <a:off x="4753320" y="930159"/>
              <a:ext cx="63521" cy="56453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39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39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39"/>
            <p:cNvSpPr/>
            <p:nvPr/>
          </p:nvSpPr>
          <p:spPr>
            <a:xfrm>
              <a:off x="1216913" y="934177"/>
              <a:ext cx="89709" cy="115897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39"/>
            <p:cNvSpPr/>
            <p:nvPr/>
          </p:nvSpPr>
          <p:spPr>
            <a:xfrm>
              <a:off x="5486800" y="959367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39"/>
            <p:cNvSpPr/>
            <p:nvPr/>
          </p:nvSpPr>
          <p:spPr>
            <a:xfrm>
              <a:off x="6642446" y="959367"/>
              <a:ext cx="77627" cy="61497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39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39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39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39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39"/>
            <p:cNvSpPr/>
            <p:nvPr/>
          </p:nvSpPr>
          <p:spPr>
            <a:xfrm>
              <a:off x="2909560" y="1007724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39"/>
            <p:cNvSpPr/>
            <p:nvPr/>
          </p:nvSpPr>
          <p:spPr>
            <a:xfrm>
              <a:off x="1505062" y="1011741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39"/>
            <p:cNvSpPr/>
            <p:nvPr/>
          </p:nvSpPr>
          <p:spPr>
            <a:xfrm>
              <a:off x="1314624" y="1025847"/>
              <a:ext cx="22201" cy="18183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39"/>
            <p:cNvSpPr/>
            <p:nvPr/>
          </p:nvSpPr>
          <p:spPr>
            <a:xfrm>
              <a:off x="3302488" y="1061125"/>
              <a:ext cx="21204" cy="13139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39"/>
            <p:cNvSpPr/>
            <p:nvPr/>
          </p:nvSpPr>
          <p:spPr>
            <a:xfrm>
              <a:off x="1194743" y="1089336"/>
              <a:ext cx="27245" cy="20177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39"/>
            <p:cNvSpPr/>
            <p:nvPr/>
          </p:nvSpPr>
          <p:spPr>
            <a:xfrm>
              <a:off x="1945349" y="1089336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39"/>
            <p:cNvSpPr/>
            <p:nvPr/>
          </p:nvSpPr>
          <p:spPr>
            <a:xfrm>
              <a:off x="3191668" y="1093353"/>
              <a:ext cx="24194" cy="17156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39"/>
            <p:cNvSpPr/>
            <p:nvPr/>
          </p:nvSpPr>
          <p:spPr>
            <a:xfrm>
              <a:off x="2447103" y="1110479"/>
              <a:ext cx="38300" cy="15163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39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39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39"/>
            <p:cNvSpPr/>
            <p:nvPr/>
          </p:nvSpPr>
          <p:spPr>
            <a:xfrm>
              <a:off x="2659680" y="1111506"/>
              <a:ext cx="60501" cy="51409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39"/>
            <p:cNvSpPr/>
            <p:nvPr/>
          </p:nvSpPr>
          <p:spPr>
            <a:xfrm>
              <a:off x="1728724" y="1118544"/>
              <a:ext cx="20177" cy="15163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39"/>
            <p:cNvSpPr/>
            <p:nvPr/>
          </p:nvSpPr>
          <p:spPr>
            <a:xfrm>
              <a:off x="7337658" y="1124584"/>
              <a:ext cx="26218" cy="22201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39"/>
            <p:cNvSpPr/>
            <p:nvPr/>
          </p:nvSpPr>
          <p:spPr>
            <a:xfrm>
              <a:off x="1676350" y="1133676"/>
              <a:ext cx="19150" cy="191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39"/>
            <p:cNvSpPr/>
            <p:nvPr/>
          </p:nvSpPr>
          <p:spPr>
            <a:xfrm>
              <a:off x="4516548" y="1141741"/>
              <a:ext cx="27245" cy="2721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39"/>
            <p:cNvSpPr/>
            <p:nvPr/>
          </p:nvSpPr>
          <p:spPr>
            <a:xfrm>
              <a:off x="1853679" y="1135669"/>
              <a:ext cx="54429" cy="53433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39"/>
            <p:cNvSpPr/>
            <p:nvPr/>
          </p:nvSpPr>
          <p:spPr>
            <a:xfrm>
              <a:off x="1671306" y="1157839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39"/>
            <p:cNvSpPr/>
            <p:nvPr/>
          </p:nvSpPr>
          <p:spPr>
            <a:xfrm>
              <a:off x="3658143" y="1167928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39"/>
            <p:cNvSpPr/>
            <p:nvPr/>
          </p:nvSpPr>
          <p:spPr>
            <a:xfrm>
              <a:off x="2391678" y="1211241"/>
              <a:ext cx="34283" cy="36306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39"/>
            <p:cNvSpPr/>
            <p:nvPr/>
          </p:nvSpPr>
          <p:spPr>
            <a:xfrm>
              <a:off x="4332182" y="1222326"/>
              <a:ext cx="32289" cy="28242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39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39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39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39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39"/>
            <p:cNvSpPr/>
            <p:nvPr/>
          </p:nvSpPr>
          <p:spPr>
            <a:xfrm>
              <a:off x="5410232" y="1236431"/>
              <a:ext cx="32289" cy="33286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39"/>
            <p:cNvSpPr/>
            <p:nvPr/>
          </p:nvSpPr>
          <p:spPr>
            <a:xfrm>
              <a:off x="1438552" y="1256577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39"/>
            <p:cNvSpPr/>
            <p:nvPr/>
          </p:nvSpPr>
          <p:spPr>
            <a:xfrm>
              <a:off x="4267695" y="1275727"/>
              <a:ext cx="36306" cy="41351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39"/>
            <p:cNvSpPr/>
            <p:nvPr/>
          </p:nvSpPr>
          <p:spPr>
            <a:xfrm>
              <a:off x="5302433" y="1290829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39"/>
            <p:cNvSpPr/>
            <p:nvPr/>
          </p:nvSpPr>
          <p:spPr>
            <a:xfrm>
              <a:off x="2575048" y="1294876"/>
              <a:ext cx="22201" cy="24194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39"/>
            <p:cNvSpPr/>
            <p:nvPr/>
          </p:nvSpPr>
          <p:spPr>
            <a:xfrm>
              <a:off x="4617310" y="1304934"/>
              <a:ext cx="29269" cy="29269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39"/>
            <p:cNvSpPr/>
            <p:nvPr/>
          </p:nvSpPr>
          <p:spPr>
            <a:xfrm>
              <a:off x="4959887" y="1308982"/>
              <a:ext cx="25221" cy="27245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39"/>
            <p:cNvSpPr/>
            <p:nvPr/>
          </p:nvSpPr>
          <p:spPr>
            <a:xfrm>
              <a:off x="2168015" y="1306958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39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39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39"/>
            <p:cNvSpPr/>
            <p:nvPr/>
          </p:nvSpPr>
          <p:spPr>
            <a:xfrm>
              <a:off x="4422855" y="1321064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39"/>
            <p:cNvSpPr/>
            <p:nvPr/>
          </p:nvSpPr>
          <p:spPr>
            <a:xfrm>
              <a:off x="1676350" y="1317046"/>
              <a:ext cx="45368" cy="45368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39"/>
            <p:cNvSpPr/>
            <p:nvPr/>
          </p:nvSpPr>
          <p:spPr>
            <a:xfrm>
              <a:off x="1465766" y="1312002"/>
              <a:ext cx="78624" cy="127979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39"/>
            <p:cNvSpPr/>
            <p:nvPr/>
          </p:nvSpPr>
          <p:spPr>
            <a:xfrm>
              <a:off x="4157873" y="1349274"/>
              <a:ext cx="14136" cy="15163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39"/>
            <p:cNvSpPr/>
            <p:nvPr/>
          </p:nvSpPr>
          <p:spPr>
            <a:xfrm>
              <a:off x="2208308" y="135733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39"/>
            <p:cNvSpPr/>
            <p:nvPr/>
          </p:nvSpPr>
          <p:spPr>
            <a:xfrm>
              <a:off x="3395185" y="1361356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39"/>
            <p:cNvSpPr/>
            <p:nvPr/>
          </p:nvSpPr>
          <p:spPr>
            <a:xfrm>
              <a:off x="3666208" y="136238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39"/>
            <p:cNvSpPr/>
            <p:nvPr/>
          </p:nvSpPr>
          <p:spPr>
            <a:xfrm>
              <a:off x="3146332" y="1355315"/>
              <a:ext cx="22201" cy="32289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39"/>
            <p:cNvSpPr/>
            <p:nvPr/>
          </p:nvSpPr>
          <p:spPr>
            <a:xfrm>
              <a:off x="1733768" y="1392618"/>
              <a:ext cx="15133" cy="15133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39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39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39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39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39"/>
            <p:cNvSpPr/>
            <p:nvPr/>
          </p:nvSpPr>
          <p:spPr>
            <a:xfrm>
              <a:off x="6630364" y="1393614"/>
              <a:ext cx="39327" cy="54429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39"/>
            <p:cNvSpPr/>
            <p:nvPr/>
          </p:nvSpPr>
          <p:spPr>
            <a:xfrm>
              <a:off x="3381079" y="1422822"/>
              <a:ext cx="31262" cy="21204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39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39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39"/>
            <p:cNvSpPr/>
            <p:nvPr/>
          </p:nvSpPr>
          <p:spPr>
            <a:xfrm>
              <a:off x="2075318" y="1431883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4" name="Google Shape;9644;p39"/>
            <p:cNvSpPr/>
            <p:nvPr/>
          </p:nvSpPr>
          <p:spPr>
            <a:xfrm>
              <a:off x="3182607" y="1447015"/>
              <a:ext cx="68535" cy="574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5" name="Google Shape;9645;p39"/>
            <p:cNvSpPr/>
            <p:nvPr/>
          </p:nvSpPr>
          <p:spPr>
            <a:xfrm>
              <a:off x="1725704" y="1458100"/>
              <a:ext cx="21204" cy="37303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39"/>
            <p:cNvSpPr/>
            <p:nvPr/>
          </p:nvSpPr>
          <p:spPr>
            <a:xfrm>
              <a:off x="2865220" y="1464141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39"/>
            <p:cNvSpPr/>
            <p:nvPr/>
          </p:nvSpPr>
          <p:spPr>
            <a:xfrm>
              <a:off x="4422855" y="1499390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39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39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39"/>
            <p:cNvSpPr/>
            <p:nvPr/>
          </p:nvSpPr>
          <p:spPr>
            <a:xfrm>
              <a:off x="5051557" y="1504434"/>
              <a:ext cx="23197" cy="18183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39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39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39"/>
            <p:cNvSpPr/>
            <p:nvPr/>
          </p:nvSpPr>
          <p:spPr>
            <a:xfrm>
              <a:off x="1454681" y="1520563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39"/>
            <p:cNvSpPr/>
            <p:nvPr/>
          </p:nvSpPr>
          <p:spPr>
            <a:xfrm>
              <a:off x="4956866" y="1526604"/>
              <a:ext cx="16129" cy="17156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39"/>
            <p:cNvSpPr/>
            <p:nvPr/>
          </p:nvSpPr>
          <p:spPr>
            <a:xfrm>
              <a:off x="1885907" y="1529624"/>
              <a:ext cx="52436" cy="49415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39"/>
            <p:cNvSpPr/>
            <p:nvPr/>
          </p:nvSpPr>
          <p:spPr>
            <a:xfrm>
              <a:off x="3555388" y="1529624"/>
              <a:ext cx="28242" cy="24224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39"/>
            <p:cNvSpPr/>
            <p:nvPr/>
          </p:nvSpPr>
          <p:spPr>
            <a:xfrm>
              <a:off x="5245015" y="1537689"/>
              <a:ext cx="33256" cy="42347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39"/>
            <p:cNvSpPr/>
            <p:nvPr/>
          </p:nvSpPr>
          <p:spPr>
            <a:xfrm>
              <a:off x="6085298" y="1536692"/>
              <a:ext cx="62494" cy="51409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39"/>
            <p:cNvSpPr/>
            <p:nvPr/>
          </p:nvSpPr>
          <p:spPr>
            <a:xfrm>
              <a:off x="3540256" y="1550798"/>
              <a:ext cx="23228" cy="28242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39"/>
            <p:cNvSpPr/>
            <p:nvPr/>
          </p:nvSpPr>
          <p:spPr>
            <a:xfrm>
              <a:off x="3424392" y="1559859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39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39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39"/>
            <p:cNvSpPr/>
            <p:nvPr/>
          </p:nvSpPr>
          <p:spPr>
            <a:xfrm>
              <a:off x="2140801" y="1584022"/>
              <a:ext cx="27245" cy="27245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39"/>
            <p:cNvSpPr/>
            <p:nvPr/>
          </p:nvSpPr>
          <p:spPr>
            <a:xfrm>
              <a:off x="5270205" y="1590093"/>
              <a:ext cx="50382" cy="42347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39"/>
            <p:cNvSpPr/>
            <p:nvPr/>
          </p:nvSpPr>
          <p:spPr>
            <a:xfrm>
              <a:off x="1822418" y="1607219"/>
              <a:ext cx="44371" cy="62494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39"/>
            <p:cNvSpPr/>
            <p:nvPr/>
          </p:nvSpPr>
          <p:spPr>
            <a:xfrm>
              <a:off x="4618337" y="1611236"/>
              <a:ext cx="43344" cy="43344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39"/>
            <p:cNvSpPr/>
            <p:nvPr/>
          </p:nvSpPr>
          <p:spPr>
            <a:xfrm>
              <a:off x="1699517" y="1630386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p39"/>
            <p:cNvSpPr/>
            <p:nvPr/>
          </p:nvSpPr>
          <p:spPr>
            <a:xfrm>
              <a:off x="3286359" y="1652556"/>
              <a:ext cx="20207" cy="20177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p39"/>
            <p:cNvSpPr/>
            <p:nvPr/>
          </p:nvSpPr>
          <p:spPr>
            <a:xfrm>
              <a:off x="1409344" y="1657570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39"/>
            <p:cNvSpPr/>
            <p:nvPr/>
          </p:nvSpPr>
          <p:spPr>
            <a:xfrm>
              <a:off x="4391624" y="1661617"/>
              <a:ext cx="40324" cy="47392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39"/>
            <p:cNvSpPr/>
            <p:nvPr/>
          </p:nvSpPr>
          <p:spPr>
            <a:xfrm>
              <a:off x="2256665" y="1659593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39"/>
            <p:cNvSpPr/>
            <p:nvPr/>
          </p:nvSpPr>
          <p:spPr>
            <a:xfrm>
              <a:off x="2756425" y="1661617"/>
              <a:ext cx="27215" cy="23197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39"/>
            <p:cNvSpPr/>
            <p:nvPr/>
          </p:nvSpPr>
          <p:spPr>
            <a:xfrm>
              <a:off x="1241076" y="1683787"/>
              <a:ext cx="26248" cy="14136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39"/>
            <p:cNvSpPr/>
            <p:nvPr/>
          </p:nvSpPr>
          <p:spPr>
            <a:xfrm>
              <a:off x="2659680" y="1681763"/>
              <a:ext cx="48388" cy="47392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39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39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39"/>
            <p:cNvSpPr/>
            <p:nvPr/>
          </p:nvSpPr>
          <p:spPr>
            <a:xfrm>
              <a:off x="1522187" y="1696866"/>
              <a:ext cx="24224" cy="14136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39"/>
            <p:cNvSpPr/>
            <p:nvPr/>
          </p:nvSpPr>
          <p:spPr>
            <a:xfrm>
              <a:off x="1716642" y="1710971"/>
              <a:ext cx="14136" cy="10119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39"/>
            <p:cNvSpPr/>
            <p:nvPr/>
          </p:nvSpPr>
          <p:spPr>
            <a:xfrm>
              <a:off x="4697925" y="1709974"/>
              <a:ext cx="13109" cy="29238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39"/>
            <p:cNvSpPr/>
            <p:nvPr/>
          </p:nvSpPr>
          <p:spPr>
            <a:xfrm>
              <a:off x="1664238" y="1730120"/>
              <a:ext cx="8095" cy="8095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39"/>
            <p:cNvSpPr/>
            <p:nvPr/>
          </p:nvSpPr>
          <p:spPr>
            <a:xfrm>
              <a:off x="3816323" y="1725076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39"/>
            <p:cNvSpPr/>
            <p:nvPr/>
          </p:nvSpPr>
          <p:spPr>
            <a:xfrm>
              <a:off x="3307532" y="1738185"/>
              <a:ext cx="44371" cy="50412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39"/>
            <p:cNvSpPr/>
            <p:nvPr/>
          </p:nvSpPr>
          <p:spPr>
            <a:xfrm>
              <a:off x="1354946" y="174322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p39"/>
            <p:cNvSpPr/>
            <p:nvPr/>
          </p:nvSpPr>
          <p:spPr>
            <a:xfrm>
              <a:off x="4374498" y="1743229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39"/>
            <p:cNvSpPr/>
            <p:nvPr/>
          </p:nvSpPr>
          <p:spPr>
            <a:xfrm>
              <a:off x="1586673" y="1755311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39"/>
            <p:cNvSpPr/>
            <p:nvPr/>
          </p:nvSpPr>
          <p:spPr>
            <a:xfrm>
              <a:off x="5510994" y="1766396"/>
              <a:ext cx="26218" cy="12112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39"/>
            <p:cNvSpPr/>
            <p:nvPr/>
          </p:nvSpPr>
          <p:spPr>
            <a:xfrm>
              <a:off x="3778054" y="1760355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39"/>
            <p:cNvSpPr/>
            <p:nvPr/>
          </p:nvSpPr>
          <p:spPr>
            <a:xfrm>
              <a:off x="5108975" y="1771440"/>
              <a:ext cx="17187" cy="20177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39"/>
            <p:cNvSpPr/>
            <p:nvPr/>
          </p:nvSpPr>
          <p:spPr>
            <a:xfrm>
              <a:off x="6183009" y="1771440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39"/>
            <p:cNvSpPr/>
            <p:nvPr/>
          </p:nvSpPr>
          <p:spPr>
            <a:xfrm>
              <a:off x="6001662" y="1767393"/>
              <a:ext cx="27245" cy="56453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39"/>
            <p:cNvSpPr/>
            <p:nvPr/>
          </p:nvSpPr>
          <p:spPr>
            <a:xfrm>
              <a:off x="3141287" y="1785545"/>
              <a:ext cx="48388" cy="4132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39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39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39"/>
            <p:cNvSpPr/>
            <p:nvPr/>
          </p:nvSpPr>
          <p:spPr>
            <a:xfrm>
              <a:off x="5280263" y="1803668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39"/>
            <p:cNvSpPr/>
            <p:nvPr/>
          </p:nvSpPr>
          <p:spPr>
            <a:xfrm>
              <a:off x="1245124" y="1818800"/>
              <a:ext cx="29238" cy="29238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39"/>
            <p:cNvSpPr/>
            <p:nvPr/>
          </p:nvSpPr>
          <p:spPr>
            <a:xfrm>
              <a:off x="3576531" y="1829885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p39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39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39"/>
            <p:cNvSpPr/>
            <p:nvPr/>
          </p:nvSpPr>
          <p:spPr>
            <a:xfrm>
              <a:off x="2846071" y="1839943"/>
              <a:ext cx="56453" cy="44371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39"/>
            <p:cNvSpPr/>
            <p:nvPr/>
          </p:nvSpPr>
          <p:spPr>
            <a:xfrm>
              <a:off x="1455678" y="1859093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39"/>
            <p:cNvSpPr/>
            <p:nvPr/>
          </p:nvSpPr>
          <p:spPr>
            <a:xfrm>
              <a:off x="2428950" y="1870178"/>
              <a:ext cx="24224" cy="22201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39"/>
            <p:cNvSpPr/>
            <p:nvPr/>
          </p:nvSpPr>
          <p:spPr>
            <a:xfrm>
              <a:off x="5586565" y="1906453"/>
              <a:ext cx="8095" cy="9092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39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39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39"/>
            <p:cNvSpPr/>
            <p:nvPr/>
          </p:nvSpPr>
          <p:spPr>
            <a:xfrm>
              <a:off x="1494973" y="1936658"/>
              <a:ext cx="54460" cy="67538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39"/>
            <p:cNvSpPr/>
            <p:nvPr/>
          </p:nvSpPr>
          <p:spPr>
            <a:xfrm>
              <a:off x="3898962" y="1906453"/>
              <a:ext cx="148125" cy="101791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39"/>
            <p:cNvSpPr/>
            <p:nvPr/>
          </p:nvSpPr>
          <p:spPr>
            <a:xfrm>
              <a:off x="4868187" y="1937685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39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39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39"/>
            <p:cNvSpPr/>
            <p:nvPr/>
          </p:nvSpPr>
          <p:spPr>
            <a:xfrm>
              <a:off x="1451660" y="1951790"/>
              <a:ext cx="23197" cy="18153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39"/>
            <p:cNvSpPr/>
            <p:nvPr/>
          </p:nvSpPr>
          <p:spPr>
            <a:xfrm>
              <a:off x="6380484" y="1966892"/>
              <a:ext cx="21204" cy="16160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39"/>
            <p:cNvSpPr/>
            <p:nvPr/>
          </p:nvSpPr>
          <p:spPr>
            <a:xfrm>
              <a:off x="7280209" y="1991086"/>
              <a:ext cx="23197" cy="25221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39"/>
            <p:cNvSpPr/>
            <p:nvPr/>
          </p:nvSpPr>
          <p:spPr>
            <a:xfrm>
              <a:off x="1796231" y="1985045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39"/>
            <p:cNvSpPr/>
            <p:nvPr/>
          </p:nvSpPr>
          <p:spPr>
            <a:xfrm>
              <a:off x="4643497" y="1993079"/>
              <a:ext cx="22201" cy="24224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39"/>
            <p:cNvSpPr/>
            <p:nvPr/>
          </p:nvSpPr>
          <p:spPr>
            <a:xfrm>
              <a:off x="2627452" y="200821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39"/>
            <p:cNvSpPr/>
            <p:nvPr/>
          </p:nvSpPr>
          <p:spPr>
            <a:xfrm>
              <a:off x="5781020" y="2002171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39"/>
            <p:cNvSpPr/>
            <p:nvPr/>
          </p:nvSpPr>
          <p:spPr>
            <a:xfrm>
              <a:off x="3911043" y="2016276"/>
              <a:ext cx="23197" cy="2117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39"/>
            <p:cNvSpPr/>
            <p:nvPr/>
          </p:nvSpPr>
          <p:spPr>
            <a:xfrm>
              <a:off x="5907969" y="202029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39"/>
            <p:cNvSpPr/>
            <p:nvPr/>
          </p:nvSpPr>
          <p:spPr>
            <a:xfrm>
              <a:off x="4357372" y="1997127"/>
              <a:ext cx="74576" cy="77597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39"/>
            <p:cNvSpPr/>
            <p:nvPr/>
          </p:nvSpPr>
          <p:spPr>
            <a:xfrm>
              <a:off x="2525694" y="2021290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39"/>
            <p:cNvSpPr/>
            <p:nvPr/>
          </p:nvSpPr>
          <p:spPr>
            <a:xfrm>
              <a:off x="4108519" y="2038416"/>
              <a:ext cx="15133" cy="15163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39"/>
            <p:cNvSpPr/>
            <p:nvPr/>
          </p:nvSpPr>
          <p:spPr>
            <a:xfrm>
              <a:off x="6227349" y="2031378"/>
              <a:ext cx="18153" cy="16160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39"/>
            <p:cNvSpPr/>
            <p:nvPr/>
          </p:nvSpPr>
          <p:spPr>
            <a:xfrm>
              <a:off x="2030978" y="2037419"/>
              <a:ext cx="18183" cy="21204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39"/>
            <p:cNvSpPr/>
            <p:nvPr/>
          </p:nvSpPr>
          <p:spPr>
            <a:xfrm>
              <a:off x="1277351" y="2048504"/>
              <a:ext cx="29269" cy="22201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39"/>
            <p:cNvSpPr/>
            <p:nvPr/>
          </p:nvSpPr>
          <p:spPr>
            <a:xfrm>
              <a:off x="6156822" y="2044487"/>
              <a:ext cx="15133" cy="3023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39"/>
            <p:cNvSpPr/>
            <p:nvPr/>
          </p:nvSpPr>
          <p:spPr>
            <a:xfrm>
              <a:off x="4312035" y="2043460"/>
              <a:ext cx="32259" cy="53433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39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39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39"/>
            <p:cNvSpPr/>
            <p:nvPr/>
          </p:nvSpPr>
          <p:spPr>
            <a:xfrm>
              <a:off x="2371532" y="2074691"/>
              <a:ext cx="16160" cy="18183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39"/>
            <p:cNvSpPr/>
            <p:nvPr/>
          </p:nvSpPr>
          <p:spPr>
            <a:xfrm>
              <a:off x="3326681" y="2072698"/>
              <a:ext cx="28242" cy="29238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39"/>
            <p:cNvSpPr/>
            <p:nvPr/>
          </p:nvSpPr>
          <p:spPr>
            <a:xfrm>
              <a:off x="7368889" y="2064633"/>
              <a:ext cx="10088" cy="31262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39"/>
            <p:cNvSpPr/>
            <p:nvPr/>
          </p:nvSpPr>
          <p:spPr>
            <a:xfrm>
              <a:off x="6791565" y="2103929"/>
              <a:ext cx="5074" cy="504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39"/>
            <p:cNvSpPr/>
            <p:nvPr/>
          </p:nvSpPr>
          <p:spPr>
            <a:xfrm>
              <a:off x="2342324" y="2108943"/>
              <a:ext cx="17156" cy="17187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39"/>
            <p:cNvSpPr/>
            <p:nvPr/>
          </p:nvSpPr>
          <p:spPr>
            <a:xfrm>
              <a:off x="1858693" y="2117007"/>
              <a:ext cx="17156" cy="22201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39"/>
            <p:cNvSpPr/>
            <p:nvPr/>
          </p:nvSpPr>
          <p:spPr>
            <a:xfrm>
              <a:off x="3847554" y="2119031"/>
              <a:ext cx="29269" cy="15133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39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39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39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39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39"/>
            <p:cNvSpPr/>
            <p:nvPr/>
          </p:nvSpPr>
          <p:spPr>
            <a:xfrm>
              <a:off x="4690857" y="2130116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39"/>
            <p:cNvSpPr/>
            <p:nvPr/>
          </p:nvSpPr>
          <p:spPr>
            <a:xfrm>
              <a:off x="4983053" y="2139177"/>
              <a:ext cx="5074" cy="407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39"/>
            <p:cNvSpPr/>
            <p:nvPr/>
          </p:nvSpPr>
          <p:spPr>
            <a:xfrm>
              <a:off x="6740187" y="2125072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39"/>
            <p:cNvSpPr/>
            <p:nvPr/>
          </p:nvSpPr>
          <p:spPr>
            <a:xfrm>
              <a:off x="4900445" y="2130116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39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39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39"/>
            <p:cNvSpPr/>
            <p:nvPr/>
          </p:nvSpPr>
          <p:spPr>
            <a:xfrm>
              <a:off x="4567956" y="2127096"/>
              <a:ext cx="45368" cy="58477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39"/>
            <p:cNvSpPr/>
            <p:nvPr/>
          </p:nvSpPr>
          <p:spPr>
            <a:xfrm>
              <a:off x="4665667" y="2127096"/>
              <a:ext cx="32289" cy="53433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39"/>
            <p:cNvSpPr/>
            <p:nvPr/>
          </p:nvSpPr>
          <p:spPr>
            <a:xfrm>
              <a:off x="2982111" y="2140204"/>
              <a:ext cx="45368" cy="44341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39"/>
            <p:cNvSpPr/>
            <p:nvPr/>
          </p:nvSpPr>
          <p:spPr>
            <a:xfrm>
              <a:off x="5944244" y="2176450"/>
              <a:ext cx="31262" cy="17156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39"/>
            <p:cNvSpPr/>
            <p:nvPr/>
          </p:nvSpPr>
          <p:spPr>
            <a:xfrm>
              <a:off x="2020920" y="2185541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39"/>
            <p:cNvSpPr/>
            <p:nvPr/>
          </p:nvSpPr>
          <p:spPr>
            <a:xfrm>
              <a:off x="1473830" y="2227857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39"/>
            <p:cNvSpPr/>
            <p:nvPr/>
          </p:nvSpPr>
          <p:spPr>
            <a:xfrm>
              <a:off x="2130743" y="2205687"/>
              <a:ext cx="33286" cy="53433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39"/>
            <p:cNvSpPr/>
            <p:nvPr/>
          </p:nvSpPr>
          <p:spPr>
            <a:xfrm>
              <a:off x="5369940" y="2251024"/>
              <a:ext cx="13139" cy="14136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39"/>
            <p:cNvSpPr/>
            <p:nvPr/>
          </p:nvSpPr>
          <p:spPr>
            <a:xfrm>
              <a:off x="5885799" y="2258062"/>
              <a:ext cx="29238" cy="24224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39"/>
            <p:cNvSpPr/>
            <p:nvPr/>
          </p:nvSpPr>
          <p:spPr>
            <a:xfrm>
              <a:off x="7054523" y="225202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39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39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39"/>
            <p:cNvSpPr/>
            <p:nvPr/>
          </p:nvSpPr>
          <p:spPr>
            <a:xfrm>
              <a:off x="6064125" y="2291317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39"/>
            <p:cNvSpPr/>
            <p:nvPr/>
          </p:nvSpPr>
          <p:spPr>
            <a:xfrm>
              <a:off x="5969404" y="2298384"/>
              <a:ext cx="24224" cy="16129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39"/>
            <p:cNvSpPr/>
            <p:nvPr/>
          </p:nvSpPr>
          <p:spPr>
            <a:xfrm>
              <a:off x="3376035" y="2315510"/>
              <a:ext cx="34283" cy="33256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39"/>
            <p:cNvSpPr/>
            <p:nvPr/>
          </p:nvSpPr>
          <p:spPr>
            <a:xfrm>
              <a:off x="2792670" y="2339674"/>
              <a:ext cx="50412" cy="37303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p39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39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39"/>
            <p:cNvSpPr/>
            <p:nvPr/>
          </p:nvSpPr>
          <p:spPr>
            <a:xfrm>
              <a:off x="7016254" y="2342694"/>
              <a:ext cx="26218" cy="14136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39"/>
            <p:cNvSpPr/>
            <p:nvPr/>
          </p:nvSpPr>
          <p:spPr>
            <a:xfrm>
              <a:off x="6179988" y="2357826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39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39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p39"/>
            <p:cNvSpPr/>
            <p:nvPr/>
          </p:nvSpPr>
          <p:spPr>
            <a:xfrm>
              <a:off x="7173407" y="2368911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39"/>
            <p:cNvSpPr/>
            <p:nvPr/>
          </p:nvSpPr>
          <p:spPr>
            <a:xfrm>
              <a:off x="6837898" y="2384014"/>
              <a:ext cx="9122" cy="9092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39"/>
            <p:cNvSpPr/>
            <p:nvPr/>
          </p:nvSpPr>
          <p:spPr>
            <a:xfrm>
              <a:off x="1866758" y="2397122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39"/>
            <p:cNvSpPr/>
            <p:nvPr/>
          </p:nvSpPr>
          <p:spPr>
            <a:xfrm>
              <a:off x="6373447" y="2450523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39"/>
            <p:cNvSpPr/>
            <p:nvPr/>
          </p:nvSpPr>
          <p:spPr>
            <a:xfrm>
              <a:off x="1640075" y="2467649"/>
              <a:ext cx="16160" cy="16129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39"/>
            <p:cNvSpPr/>
            <p:nvPr/>
          </p:nvSpPr>
          <p:spPr>
            <a:xfrm>
              <a:off x="2074321" y="2468646"/>
              <a:ext cx="29238" cy="22201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39"/>
            <p:cNvSpPr/>
            <p:nvPr/>
          </p:nvSpPr>
          <p:spPr>
            <a:xfrm>
              <a:off x="2889414" y="2468646"/>
              <a:ext cx="28242" cy="33286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39"/>
            <p:cNvSpPr/>
            <p:nvPr/>
          </p:nvSpPr>
          <p:spPr>
            <a:xfrm>
              <a:off x="1712625" y="2466622"/>
              <a:ext cx="52406" cy="56453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p39"/>
            <p:cNvSpPr/>
            <p:nvPr/>
          </p:nvSpPr>
          <p:spPr>
            <a:xfrm>
              <a:off x="1506058" y="2491813"/>
              <a:ext cx="33286" cy="22201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39"/>
            <p:cNvSpPr/>
            <p:nvPr/>
          </p:nvSpPr>
          <p:spPr>
            <a:xfrm>
              <a:off x="1245124" y="2470670"/>
              <a:ext cx="87685" cy="142084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39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39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39"/>
            <p:cNvSpPr/>
            <p:nvPr/>
          </p:nvSpPr>
          <p:spPr>
            <a:xfrm>
              <a:off x="7477685" y="2530112"/>
              <a:ext cx="10119" cy="9092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p39"/>
            <p:cNvSpPr/>
            <p:nvPr/>
          </p:nvSpPr>
          <p:spPr>
            <a:xfrm>
              <a:off x="6974935" y="2561343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39"/>
            <p:cNvSpPr/>
            <p:nvPr/>
          </p:nvSpPr>
          <p:spPr>
            <a:xfrm>
              <a:off x="1519167" y="2559319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39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p39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p39"/>
            <p:cNvSpPr/>
            <p:nvPr/>
          </p:nvSpPr>
          <p:spPr>
            <a:xfrm>
              <a:off x="1221957" y="2557296"/>
              <a:ext cx="22170" cy="32289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39"/>
            <p:cNvSpPr/>
            <p:nvPr/>
          </p:nvSpPr>
          <p:spPr>
            <a:xfrm>
              <a:off x="1271311" y="2574452"/>
              <a:ext cx="21204" cy="2217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39"/>
            <p:cNvSpPr/>
            <p:nvPr/>
          </p:nvSpPr>
          <p:spPr>
            <a:xfrm>
              <a:off x="7477685" y="2587530"/>
              <a:ext cx="10119" cy="18183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39"/>
            <p:cNvSpPr/>
            <p:nvPr/>
          </p:nvSpPr>
          <p:spPr>
            <a:xfrm>
              <a:off x="1553419" y="2589554"/>
              <a:ext cx="57450" cy="39327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39"/>
            <p:cNvSpPr/>
            <p:nvPr/>
          </p:nvSpPr>
          <p:spPr>
            <a:xfrm>
              <a:off x="1274331" y="2593571"/>
              <a:ext cx="22201" cy="35310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39"/>
            <p:cNvSpPr/>
            <p:nvPr/>
          </p:nvSpPr>
          <p:spPr>
            <a:xfrm>
              <a:off x="1433538" y="2592574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39"/>
            <p:cNvSpPr/>
            <p:nvPr/>
          </p:nvSpPr>
          <p:spPr>
            <a:xfrm>
              <a:off x="1690455" y="2596592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39"/>
            <p:cNvSpPr/>
            <p:nvPr/>
          </p:nvSpPr>
          <p:spPr>
            <a:xfrm>
              <a:off x="2014879" y="2593571"/>
              <a:ext cx="61467" cy="9375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39"/>
            <p:cNvSpPr/>
            <p:nvPr/>
          </p:nvSpPr>
          <p:spPr>
            <a:xfrm>
              <a:off x="6675701" y="2618761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39"/>
            <p:cNvSpPr/>
            <p:nvPr/>
          </p:nvSpPr>
          <p:spPr>
            <a:xfrm>
              <a:off x="1434535" y="2628850"/>
              <a:ext cx="25221" cy="12112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39"/>
            <p:cNvSpPr/>
            <p:nvPr/>
          </p:nvSpPr>
          <p:spPr>
            <a:xfrm>
              <a:off x="1950393" y="2627823"/>
              <a:ext cx="14136" cy="13139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39"/>
            <p:cNvSpPr/>
            <p:nvPr/>
          </p:nvSpPr>
          <p:spPr>
            <a:xfrm>
              <a:off x="6514501" y="2617765"/>
              <a:ext cx="62494" cy="64518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39"/>
            <p:cNvSpPr/>
            <p:nvPr/>
          </p:nvSpPr>
          <p:spPr>
            <a:xfrm>
              <a:off x="7054523" y="2631870"/>
              <a:ext cx="26218" cy="19180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39"/>
            <p:cNvSpPr/>
            <p:nvPr/>
          </p:nvSpPr>
          <p:spPr>
            <a:xfrm>
              <a:off x="2406810" y="2707441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39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39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39"/>
            <p:cNvSpPr/>
            <p:nvPr/>
          </p:nvSpPr>
          <p:spPr>
            <a:xfrm>
              <a:off x="2636514" y="2722544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39"/>
            <p:cNvSpPr/>
            <p:nvPr/>
          </p:nvSpPr>
          <p:spPr>
            <a:xfrm>
              <a:off x="1911098" y="2757822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39"/>
            <p:cNvSpPr/>
            <p:nvPr/>
          </p:nvSpPr>
          <p:spPr>
            <a:xfrm>
              <a:off x="6151778" y="2760843"/>
              <a:ext cx="40324" cy="6551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39"/>
            <p:cNvSpPr/>
            <p:nvPr/>
          </p:nvSpPr>
          <p:spPr>
            <a:xfrm>
              <a:off x="2225433" y="2770901"/>
              <a:ext cx="31262" cy="22201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39"/>
            <p:cNvSpPr/>
            <p:nvPr/>
          </p:nvSpPr>
          <p:spPr>
            <a:xfrm>
              <a:off x="7248978" y="276486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39"/>
            <p:cNvSpPr/>
            <p:nvPr/>
          </p:nvSpPr>
          <p:spPr>
            <a:xfrm>
              <a:off x="6351277" y="2830343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39"/>
            <p:cNvSpPr/>
            <p:nvPr/>
          </p:nvSpPr>
          <p:spPr>
            <a:xfrm>
              <a:off x="6588048" y="2839404"/>
              <a:ext cx="28242" cy="23228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39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39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39"/>
            <p:cNvSpPr/>
            <p:nvPr/>
          </p:nvSpPr>
          <p:spPr>
            <a:xfrm>
              <a:off x="5953305" y="2989550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39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39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39"/>
            <p:cNvSpPr/>
            <p:nvPr/>
          </p:nvSpPr>
          <p:spPr>
            <a:xfrm>
              <a:off x="7439416" y="3080223"/>
              <a:ext cx="32259" cy="25221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39"/>
            <p:cNvSpPr/>
            <p:nvPr/>
          </p:nvSpPr>
          <p:spPr>
            <a:xfrm>
              <a:off x="2215375" y="3129577"/>
              <a:ext cx="77597" cy="79651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39"/>
            <p:cNvSpPr/>
            <p:nvPr/>
          </p:nvSpPr>
          <p:spPr>
            <a:xfrm>
              <a:off x="6970918" y="3134621"/>
              <a:ext cx="38300" cy="25221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39"/>
            <p:cNvSpPr/>
            <p:nvPr/>
          </p:nvSpPr>
          <p:spPr>
            <a:xfrm>
              <a:off x="7402114" y="3153770"/>
              <a:ext cx="26248" cy="15133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39"/>
            <p:cNvSpPr/>
            <p:nvPr/>
          </p:nvSpPr>
          <p:spPr>
            <a:xfrm>
              <a:off x="7235869" y="3151747"/>
              <a:ext cx="48419" cy="38330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39"/>
            <p:cNvSpPr/>
            <p:nvPr/>
          </p:nvSpPr>
          <p:spPr>
            <a:xfrm>
              <a:off x="2096491" y="3189019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39"/>
            <p:cNvSpPr/>
            <p:nvPr/>
          </p:nvSpPr>
          <p:spPr>
            <a:xfrm>
              <a:off x="6454032" y="3224297"/>
              <a:ext cx="21204" cy="15133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39"/>
            <p:cNvSpPr/>
            <p:nvPr/>
          </p:nvSpPr>
          <p:spPr>
            <a:xfrm>
              <a:off x="1980628" y="3302889"/>
              <a:ext cx="24194" cy="2721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39"/>
            <p:cNvSpPr/>
            <p:nvPr/>
          </p:nvSpPr>
          <p:spPr>
            <a:xfrm>
              <a:off x="7386015" y="330893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39"/>
            <p:cNvSpPr/>
            <p:nvPr/>
          </p:nvSpPr>
          <p:spPr>
            <a:xfrm>
              <a:off x="7169390" y="3334120"/>
              <a:ext cx="33286" cy="2721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39"/>
            <p:cNvSpPr/>
            <p:nvPr/>
          </p:nvSpPr>
          <p:spPr>
            <a:xfrm>
              <a:off x="6570922" y="3360308"/>
              <a:ext cx="19150" cy="15133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39"/>
            <p:cNvSpPr/>
            <p:nvPr/>
          </p:nvSpPr>
          <p:spPr>
            <a:xfrm>
              <a:off x="7395076" y="3365352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39"/>
            <p:cNvSpPr/>
            <p:nvPr/>
          </p:nvSpPr>
          <p:spPr>
            <a:xfrm>
              <a:off x="7442436" y="3361334"/>
              <a:ext cx="14136" cy="3023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39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39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39"/>
            <p:cNvSpPr/>
            <p:nvPr/>
          </p:nvSpPr>
          <p:spPr>
            <a:xfrm>
              <a:off x="2238542" y="3404647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39"/>
            <p:cNvSpPr/>
            <p:nvPr/>
          </p:nvSpPr>
          <p:spPr>
            <a:xfrm>
              <a:off x="6568899" y="3398607"/>
              <a:ext cx="13139" cy="3023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39"/>
            <p:cNvSpPr/>
            <p:nvPr/>
          </p:nvSpPr>
          <p:spPr>
            <a:xfrm>
              <a:off x="1628990" y="3426817"/>
              <a:ext cx="31262" cy="33256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39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2" name="Google Shape;9832;p39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3" name="Google Shape;9833;p39"/>
            <p:cNvSpPr/>
            <p:nvPr/>
          </p:nvSpPr>
          <p:spPr>
            <a:xfrm>
              <a:off x="6404678" y="3445967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39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39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39"/>
            <p:cNvSpPr/>
            <p:nvPr/>
          </p:nvSpPr>
          <p:spPr>
            <a:xfrm>
              <a:off x="1831509" y="3494324"/>
              <a:ext cx="58447" cy="35279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39"/>
            <p:cNvSpPr/>
            <p:nvPr/>
          </p:nvSpPr>
          <p:spPr>
            <a:xfrm>
              <a:off x="2058192" y="3494324"/>
              <a:ext cx="24224" cy="26218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39"/>
            <p:cNvSpPr/>
            <p:nvPr/>
          </p:nvSpPr>
          <p:spPr>
            <a:xfrm>
              <a:off x="6576963" y="3496318"/>
              <a:ext cx="21174" cy="17156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39"/>
            <p:cNvSpPr/>
            <p:nvPr/>
          </p:nvSpPr>
          <p:spPr>
            <a:xfrm>
              <a:off x="1390195" y="349834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39"/>
            <p:cNvSpPr/>
            <p:nvPr/>
          </p:nvSpPr>
          <p:spPr>
            <a:xfrm>
              <a:off x="1466762" y="3526552"/>
              <a:ext cx="19180" cy="15133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39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39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39"/>
            <p:cNvSpPr/>
            <p:nvPr/>
          </p:nvSpPr>
          <p:spPr>
            <a:xfrm>
              <a:off x="1431514" y="3546698"/>
              <a:ext cx="31262" cy="50412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39"/>
            <p:cNvSpPr/>
            <p:nvPr/>
          </p:nvSpPr>
          <p:spPr>
            <a:xfrm>
              <a:off x="6530600" y="3545702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39"/>
            <p:cNvSpPr/>
            <p:nvPr/>
          </p:nvSpPr>
          <p:spPr>
            <a:xfrm>
              <a:off x="1408347" y="3551742"/>
              <a:ext cx="16129" cy="13139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39"/>
            <p:cNvSpPr/>
            <p:nvPr/>
          </p:nvSpPr>
          <p:spPr>
            <a:xfrm>
              <a:off x="1981625" y="3536640"/>
              <a:ext cx="45368" cy="72552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39"/>
            <p:cNvSpPr/>
            <p:nvPr/>
          </p:nvSpPr>
          <p:spPr>
            <a:xfrm>
              <a:off x="6445967" y="3546698"/>
              <a:ext cx="38330" cy="35310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8" name="Google Shape;9848;p39"/>
            <p:cNvSpPr/>
            <p:nvPr/>
          </p:nvSpPr>
          <p:spPr>
            <a:xfrm>
              <a:off x="1701540" y="3553766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39"/>
            <p:cNvSpPr/>
            <p:nvPr/>
          </p:nvSpPr>
          <p:spPr>
            <a:xfrm>
              <a:off x="6662592" y="357793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39"/>
            <p:cNvSpPr/>
            <p:nvPr/>
          </p:nvSpPr>
          <p:spPr>
            <a:xfrm>
              <a:off x="7143203" y="3591038"/>
              <a:ext cx="70559" cy="66542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39"/>
            <p:cNvSpPr/>
            <p:nvPr/>
          </p:nvSpPr>
          <p:spPr>
            <a:xfrm>
              <a:off x="7372906" y="362529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p39"/>
            <p:cNvSpPr/>
            <p:nvPr/>
          </p:nvSpPr>
          <p:spPr>
            <a:xfrm>
              <a:off x="7351763" y="3636375"/>
              <a:ext cx="21174" cy="27245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39"/>
            <p:cNvSpPr/>
            <p:nvPr/>
          </p:nvSpPr>
          <p:spPr>
            <a:xfrm>
              <a:off x="6708956" y="3655524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39"/>
            <p:cNvSpPr/>
            <p:nvPr/>
          </p:nvSpPr>
          <p:spPr>
            <a:xfrm>
              <a:off x="2113617" y="3671654"/>
              <a:ext cx="34283" cy="3023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39"/>
            <p:cNvSpPr/>
            <p:nvPr/>
          </p:nvSpPr>
          <p:spPr>
            <a:xfrm>
              <a:off x="1557466" y="3698837"/>
              <a:ext cx="27215" cy="34283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39"/>
            <p:cNvSpPr/>
            <p:nvPr/>
          </p:nvSpPr>
          <p:spPr>
            <a:xfrm>
              <a:off x="1514123" y="3735113"/>
              <a:ext cx="34283" cy="22201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39"/>
            <p:cNvSpPr/>
            <p:nvPr/>
          </p:nvSpPr>
          <p:spPr>
            <a:xfrm>
              <a:off x="2083383" y="3744174"/>
              <a:ext cx="10119" cy="15163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8" name="Google Shape;9858;p39"/>
            <p:cNvSpPr/>
            <p:nvPr/>
          </p:nvSpPr>
          <p:spPr>
            <a:xfrm>
              <a:off x="7141179" y="3745201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39"/>
            <p:cNvSpPr/>
            <p:nvPr/>
          </p:nvSpPr>
          <p:spPr>
            <a:xfrm>
              <a:off x="6473181" y="3753235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p39"/>
            <p:cNvSpPr/>
            <p:nvPr/>
          </p:nvSpPr>
          <p:spPr>
            <a:xfrm>
              <a:off x="1960451" y="3759306"/>
              <a:ext cx="11115" cy="32259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39"/>
            <p:cNvSpPr/>
            <p:nvPr/>
          </p:nvSpPr>
          <p:spPr>
            <a:xfrm>
              <a:off x="6568899" y="3781446"/>
              <a:ext cx="12112" cy="16160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39"/>
            <p:cNvSpPr/>
            <p:nvPr/>
          </p:nvSpPr>
          <p:spPr>
            <a:xfrm>
              <a:off x="1584650" y="3791534"/>
              <a:ext cx="17156" cy="24224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39"/>
            <p:cNvSpPr/>
            <p:nvPr/>
          </p:nvSpPr>
          <p:spPr>
            <a:xfrm>
              <a:off x="6723061" y="3803616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p39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39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39"/>
            <p:cNvSpPr/>
            <p:nvPr/>
          </p:nvSpPr>
          <p:spPr>
            <a:xfrm>
              <a:off x="1531249" y="3806637"/>
              <a:ext cx="10119" cy="32289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39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39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39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39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39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2" name="Google Shape;9872;p39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39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39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39"/>
            <p:cNvSpPr/>
            <p:nvPr/>
          </p:nvSpPr>
          <p:spPr>
            <a:xfrm>
              <a:off x="2579095" y="1112503"/>
              <a:ext cx="18153" cy="22201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39"/>
            <p:cNvSpPr/>
            <p:nvPr/>
          </p:nvSpPr>
          <p:spPr>
            <a:xfrm>
              <a:off x="3279321" y="1331152"/>
              <a:ext cx="25221" cy="26218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39"/>
            <p:cNvSpPr/>
            <p:nvPr/>
          </p:nvSpPr>
          <p:spPr>
            <a:xfrm>
              <a:off x="4199192" y="1884283"/>
              <a:ext cx="29238" cy="18153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39"/>
            <p:cNvSpPr/>
            <p:nvPr/>
          </p:nvSpPr>
          <p:spPr>
            <a:xfrm>
              <a:off x="1651160" y="2378969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39"/>
            <p:cNvSpPr/>
            <p:nvPr/>
          </p:nvSpPr>
          <p:spPr>
            <a:xfrm>
              <a:off x="2854135" y="2406184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39"/>
            <p:cNvSpPr/>
            <p:nvPr/>
          </p:nvSpPr>
          <p:spPr>
            <a:xfrm>
              <a:off x="1645119" y="2552282"/>
              <a:ext cx="19150" cy="24194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39"/>
            <p:cNvSpPr/>
            <p:nvPr/>
          </p:nvSpPr>
          <p:spPr>
            <a:xfrm>
              <a:off x="1603799" y="2613717"/>
              <a:ext cx="50412" cy="22201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39"/>
            <p:cNvSpPr/>
            <p:nvPr/>
          </p:nvSpPr>
          <p:spPr>
            <a:xfrm>
              <a:off x="7352760" y="3636375"/>
              <a:ext cx="5074" cy="3051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39"/>
            <p:cNvSpPr/>
            <p:nvPr/>
          </p:nvSpPr>
          <p:spPr>
            <a:xfrm>
              <a:off x="7343699" y="363133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4" name="Google Shape;9884;p39"/>
          <p:cNvSpPr/>
          <p:nvPr/>
        </p:nvSpPr>
        <p:spPr>
          <a:xfrm>
            <a:off x="-197471" y="1539474"/>
            <a:ext cx="4564219" cy="3689462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5" name="Google Shape;9885;p39"/>
          <p:cNvSpPr/>
          <p:nvPr/>
        </p:nvSpPr>
        <p:spPr>
          <a:xfrm rot="10800000">
            <a:off x="-65805" y="2914132"/>
            <a:ext cx="7049308" cy="2315017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5"/>
          <p:cNvGrpSpPr/>
          <p:nvPr/>
        </p:nvGrpSpPr>
        <p:grpSpPr>
          <a:xfrm flipH="1">
            <a:off x="6102712" y="126281"/>
            <a:ext cx="2942076" cy="4328070"/>
            <a:chOff x="1187675" y="233950"/>
            <a:chExt cx="2366725" cy="3481675"/>
          </a:xfrm>
        </p:grpSpPr>
        <p:sp>
          <p:nvSpPr>
            <p:cNvPr id="873" name="Google Shape;873;p5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2" name="Google Shape;1122;p5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rot="10800000">
            <a:off x="5566575" y="865600"/>
            <a:ext cx="35847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5"/>
          <p:cNvSpPr/>
          <p:nvPr/>
        </p:nvSpPr>
        <p:spPr>
          <a:xfrm rot="10800000">
            <a:off x="-96677" y="2383412"/>
            <a:ext cx="2598577" cy="2837213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5"/>
          <p:cNvSpPr/>
          <p:nvPr/>
        </p:nvSpPr>
        <p:spPr>
          <a:xfrm rot="-6533929">
            <a:off x="5373666" y="1578914"/>
            <a:ext cx="2031450" cy="186353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5"/>
          <p:cNvSpPr/>
          <p:nvPr/>
        </p:nvSpPr>
        <p:spPr>
          <a:xfrm rot="4551747">
            <a:off x="1679984" y="1629268"/>
            <a:ext cx="2031325" cy="1863420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"/>
          <p:cNvSpPr/>
          <p:nvPr/>
        </p:nvSpPr>
        <p:spPr>
          <a:xfrm>
            <a:off x="5823925" y="2917824"/>
            <a:ext cx="3378656" cy="2293947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5"/>
          <p:cNvSpPr txBox="1"/>
          <p:nvPr>
            <p:ph idx="1" type="body"/>
          </p:nvPr>
        </p:nvSpPr>
        <p:spPr>
          <a:xfrm>
            <a:off x="1479906" y="3533050"/>
            <a:ext cx="2423400" cy="6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8" name="Google Shape;1128;p5"/>
          <p:cNvSpPr txBox="1"/>
          <p:nvPr>
            <p:ph idx="2" type="body"/>
          </p:nvPr>
        </p:nvSpPr>
        <p:spPr>
          <a:xfrm>
            <a:off x="5240706" y="3533050"/>
            <a:ext cx="2423400" cy="6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9" name="Google Shape;1129;p5"/>
          <p:cNvSpPr txBox="1"/>
          <p:nvPr>
            <p:ph type="title"/>
          </p:nvPr>
        </p:nvSpPr>
        <p:spPr>
          <a:xfrm>
            <a:off x="1349994" y="2785275"/>
            <a:ext cx="26832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130" name="Google Shape;1130;p5"/>
          <p:cNvSpPr txBox="1"/>
          <p:nvPr>
            <p:ph idx="3" type="title"/>
          </p:nvPr>
        </p:nvSpPr>
        <p:spPr>
          <a:xfrm>
            <a:off x="5110806" y="2785275"/>
            <a:ext cx="26832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131" name="Google Shape;1131;p5"/>
          <p:cNvSpPr txBox="1"/>
          <p:nvPr>
            <p:ph idx="4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6"/>
          <p:cNvGrpSpPr/>
          <p:nvPr/>
        </p:nvGrpSpPr>
        <p:grpSpPr>
          <a:xfrm rot="10800000">
            <a:off x="-5096" y="1633511"/>
            <a:ext cx="4936306" cy="3501993"/>
            <a:chOff x="2379375" y="234775"/>
            <a:chExt cx="4023725" cy="2854575"/>
          </a:xfrm>
        </p:grpSpPr>
        <p:sp>
          <p:nvSpPr>
            <p:cNvPr id="1134" name="Google Shape;1134;p6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6"/>
          <p:cNvSpPr/>
          <p:nvPr/>
        </p:nvSpPr>
        <p:spPr>
          <a:xfrm>
            <a:off x="7220089" y="-39750"/>
            <a:ext cx="1975099" cy="2156478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6"/>
          <p:cNvSpPr/>
          <p:nvPr/>
        </p:nvSpPr>
        <p:spPr>
          <a:xfrm flipH="1" rot="-5210145">
            <a:off x="6412594" y="761433"/>
            <a:ext cx="3963723" cy="2213655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7" name="Google Shape;1377;p6"/>
          <p:cNvPicPr preferRelativeResize="0"/>
          <p:nvPr/>
        </p:nvPicPr>
        <p:blipFill rotWithShape="1">
          <a:blip r:embed="rId2">
            <a:alphaModFix/>
          </a:blip>
          <a:srcRect b="32241" l="0" r="39624" t="36159"/>
          <a:stretch/>
        </p:blipFill>
        <p:spPr>
          <a:xfrm>
            <a:off x="4990625" y="897250"/>
            <a:ext cx="41533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6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0" name="Google Shape;1380;p7"/>
          <p:cNvGrpSpPr/>
          <p:nvPr/>
        </p:nvGrpSpPr>
        <p:grpSpPr>
          <a:xfrm flipH="1">
            <a:off x="3838700" y="119550"/>
            <a:ext cx="5214600" cy="2181575"/>
            <a:chOff x="1187675" y="233950"/>
            <a:chExt cx="5214600" cy="2181575"/>
          </a:xfrm>
        </p:grpSpPr>
        <p:sp>
          <p:nvSpPr>
            <p:cNvPr id="1381" name="Google Shape;1381;p7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7"/>
          <p:cNvSpPr/>
          <p:nvPr/>
        </p:nvSpPr>
        <p:spPr>
          <a:xfrm>
            <a:off x="-50575" y="1111175"/>
            <a:ext cx="4962335" cy="5639648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7"/>
          <p:cNvSpPr/>
          <p:nvPr/>
        </p:nvSpPr>
        <p:spPr>
          <a:xfrm flipH="1">
            <a:off x="-115050" y="2762975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7"/>
          <p:cNvSpPr txBox="1"/>
          <p:nvPr>
            <p:ph type="title"/>
          </p:nvPr>
        </p:nvSpPr>
        <p:spPr>
          <a:xfrm>
            <a:off x="5018107" y="3219400"/>
            <a:ext cx="34140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26" name="Google Shape;1726;p7"/>
          <p:cNvPicPr preferRelativeResize="0"/>
          <p:nvPr/>
        </p:nvPicPr>
        <p:blipFill rotWithShape="1">
          <a:blip r:embed="rId2">
            <a:alphaModFix/>
          </a:blip>
          <a:srcRect b="32202" l="61063" r="3478" t="38206"/>
          <a:stretch/>
        </p:blipFill>
        <p:spPr>
          <a:xfrm>
            <a:off x="0" y="3481388"/>
            <a:ext cx="3134350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7"/>
          <p:cNvSpPr txBox="1"/>
          <p:nvPr>
            <p:ph idx="1" type="subTitle"/>
          </p:nvPr>
        </p:nvSpPr>
        <p:spPr>
          <a:xfrm>
            <a:off x="1639800" y="1384825"/>
            <a:ext cx="6792300" cy="18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8"/>
          <p:cNvSpPr/>
          <p:nvPr/>
        </p:nvSpPr>
        <p:spPr>
          <a:xfrm>
            <a:off x="-53075" y="-66175"/>
            <a:ext cx="3843163" cy="2395272"/>
          </a:xfrm>
          <a:custGeom>
            <a:rect b="b" l="l" r="r" t="t"/>
            <a:pathLst>
              <a:path extrusionOk="0" h="103815" w="166569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8"/>
          <p:cNvSpPr/>
          <p:nvPr/>
        </p:nvSpPr>
        <p:spPr>
          <a:xfrm rot="10800000">
            <a:off x="-140888" y="-33241"/>
            <a:ext cx="5489243" cy="1539541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8"/>
          <p:cNvSpPr txBox="1"/>
          <p:nvPr>
            <p:ph type="title"/>
          </p:nvPr>
        </p:nvSpPr>
        <p:spPr>
          <a:xfrm>
            <a:off x="794575" y="2245900"/>
            <a:ext cx="5116500" cy="14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32" name="Google Shape;1732;p8"/>
          <p:cNvSpPr txBox="1"/>
          <p:nvPr>
            <p:ph idx="1" type="subTitle"/>
          </p:nvPr>
        </p:nvSpPr>
        <p:spPr>
          <a:xfrm>
            <a:off x="794575" y="3823750"/>
            <a:ext cx="41361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33" name="Google Shape;1733;p8"/>
          <p:cNvPicPr preferRelativeResize="0"/>
          <p:nvPr/>
        </p:nvPicPr>
        <p:blipFill rotWithShape="1">
          <a:blip r:embed="rId2">
            <a:alphaModFix/>
          </a:blip>
          <a:srcRect b="32202" l="9359" r="3820" t="38206"/>
          <a:stretch/>
        </p:blipFill>
        <p:spPr>
          <a:xfrm rot="10800000">
            <a:off x="800000" y="3507325"/>
            <a:ext cx="8353500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8"/>
          <p:cNvSpPr/>
          <p:nvPr/>
        </p:nvSpPr>
        <p:spPr>
          <a:xfrm rot="10800000">
            <a:off x="2442200" y="-84425"/>
            <a:ext cx="20050" cy="18375"/>
          </a:xfrm>
          <a:custGeom>
            <a:rect b="b" l="l" r="r" t="t"/>
            <a:pathLst>
              <a:path extrusionOk="0" h="735" w="802">
                <a:moveTo>
                  <a:pt x="468" y="0"/>
                </a:moveTo>
                <a:cubicBezTo>
                  <a:pt x="401" y="234"/>
                  <a:pt x="1" y="134"/>
                  <a:pt x="168" y="601"/>
                </a:cubicBezTo>
                <a:cubicBezTo>
                  <a:pt x="535" y="734"/>
                  <a:pt x="801" y="101"/>
                  <a:pt x="4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8"/>
          <p:cNvSpPr/>
          <p:nvPr/>
        </p:nvSpPr>
        <p:spPr>
          <a:xfrm rot="10800000">
            <a:off x="2586475" y="-76925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8"/>
          <p:cNvSpPr/>
          <p:nvPr/>
        </p:nvSpPr>
        <p:spPr>
          <a:xfrm rot="10800000">
            <a:off x="30475" y="-106100"/>
            <a:ext cx="15875" cy="14200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8"/>
          <p:cNvSpPr/>
          <p:nvPr/>
        </p:nvSpPr>
        <p:spPr>
          <a:xfrm rot="10800000">
            <a:off x="4655450" y="-108600"/>
            <a:ext cx="4200" cy="3350"/>
          </a:xfrm>
          <a:custGeom>
            <a:rect b="b" l="l" r="r" t="t"/>
            <a:pathLst>
              <a:path extrusionOk="0" h="134" w="168">
                <a:moveTo>
                  <a:pt x="67" y="34"/>
                </a:moveTo>
                <a:cubicBezTo>
                  <a:pt x="1" y="0"/>
                  <a:pt x="168" y="134"/>
                  <a:pt x="67" y="34"/>
                </a:cubicBezTo>
                <a:close/>
              </a:path>
            </a:pathLst>
          </a:custGeom>
          <a:solidFill>
            <a:srgbClr val="FFFFFF"/>
          </a:solidFill>
          <a:ln cap="flat" cmpd="sng" w="108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8" name="Google Shape;1738;p8"/>
          <p:cNvGrpSpPr/>
          <p:nvPr/>
        </p:nvGrpSpPr>
        <p:grpSpPr>
          <a:xfrm>
            <a:off x="5475" y="-87754"/>
            <a:ext cx="5749394" cy="3184289"/>
            <a:chOff x="5475" y="-87750"/>
            <a:chExt cx="5068225" cy="2807025"/>
          </a:xfrm>
        </p:grpSpPr>
        <p:sp>
          <p:nvSpPr>
            <p:cNvPr id="1739" name="Google Shape;1739;p8"/>
            <p:cNvSpPr/>
            <p:nvPr/>
          </p:nvSpPr>
          <p:spPr>
            <a:xfrm rot="10800000">
              <a:off x="1129175" y="2718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 rot="10800000">
              <a:off x="4158850" y="253660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 rot="10800000">
              <a:off x="255225" y="257747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 rot="10800000">
              <a:off x="4309775" y="25416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 rot="10800000">
              <a:off x="697200" y="251160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 rot="10800000">
              <a:off x="4397350" y="243655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 rot="10800000">
              <a:off x="95100" y="241070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 rot="10800000">
              <a:off x="602150" y="23990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 rot="10800000">
              <a:off x="4188025" y="235565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 rot="10800000">
              <a:off x="608800" y="23548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 rot="10800000">
              <a:off x="4682550" y="23289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 rot="10800000">
              <a:off x="740575" y="23264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 rot="10800000">
              <a:off x="4492425" y="2271425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 rot="10800000">
              <a:off x="4333125" y="2278925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 rot="10800000">
              <a:off x="595475" y="2284775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 rot="10800000">
              <a:off x="4891025" y="22831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 rot="10800000">
              <a:off x="4826825" y="22614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 rot="10800000">
              <a:off x="4846000" y="221555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 rot="10800000">
              <a:off x="633825" y="224640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 rot="10800000">
              <a:off x="4877700" y="224222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 rot="10800000">
              <a:off x="4379000" y="2205550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 rot="10800000">
              <a:off x="689700" y="222805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 rot="10800000">
              <a:off x="4626675" y="222972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 rot="10800000">
              <a:off x="520425" y="22205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 rot="10800000">
              <a:off x="85925" y="21655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 rot="10800000">
              <a:off x="477875" y="214382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 rot="10800000">
              <a:off x="4278925" y="21288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 rot="10800000">
              <a:off x="4745100" y="210297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 rot="10800000">
              <a:off x="4775125" y="20829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 rot="10800000">
              <a:off x="4323950" y="2081275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 rot="10800000">
              <a:off x="127625" y="2082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 rot="10800000">
              <a:off x="681350" y="207462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 rot="10800000">
              <a:off x="4424875" y="205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 rot="10800000">
              <a:off x="609650" y="20496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 rot="10800000">
              <a:off x="4730925" y="2034575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 rot="10800000">
              <a:off x="492050" y="2044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 rot="10800000">
              <a:off x="4780950" y="201540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 rot="10800000">
              <a:off x="4623350" y="2016250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 rot="10800000">
              <a:off x="4170525" y="200122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 rot="10800000">
              <a:off x="4093800" y="197955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 rot="10800000">
              <a:off x="89275" y="1972050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 rot="10800000">
              <a:off x="5066150" y="197120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 rot="10800000">
              <a:off x="5020300" y="1962875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 rot="10800000">
              <a:off x="4942750" y="19420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 rot="10800000">
              <a:off x="382825" y="194620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 rot="10800000">
              <a:off x="617150" y="19311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 rot="10800000">
              <a:off x="4664200" y="183610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 rot="10800000">
              <a:off x="698875" y="189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 rot="10800000">
              <a:off x="678850" y="1880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 rot="10800000">
              <a:off x="4350650" y="1861950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 rot="10800000">
              <a:off x="773925" y="18653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 rot="10800000">
              <a:off x="600475" y="183860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 rot="10800000">
              <a:off x="4770950" y="1788575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 rot="10800000">
              <a:off x="393650" y="1746875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 rot="10800000">
              <a:off x="176825" y="1781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 rot="10800000">
              <a:off x="791450" y="1730200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 rot="10800000">
              <a:off x="659675" y="17335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 rot="10800000">
              <a:off x="4921900" y="17218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 rot="10800000">
              <a:off x="407825" y="1714350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 rot="10800000">
              <a:off x="4669200" y="1686000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 rot="10800000">
              <a:off x="4514925" y="1699350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 rot="10800000">
              <a:off x="89275" y="16576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 rot="10800000">
              <a:off x="4631675" y="163430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 rot="10800000">
              <a:off x="4789300" y="1634300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 rot="10800000">
              <a:off x="252725" y="16243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 rot="10800000">
              <a:off x="4617500" y="16126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 rot="10800000">
              <a:off x="4815150" y="1600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 rot="10800000">
              <a:off x="730575" y="1601775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 rot="10800000">
              <a:off x="125975" y="16042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 rot="10800000">
              <a:off x="4651700" y="1600100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 rot="10800000">
              <a:off x="678850" y="159092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 rot="10800000">
              <a:off x="453700" y="15617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 rot="10800000">
              <a:off x="4708400" y="155675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 rot="10800000">
              <a:off x="4810975" y="15617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 rot="10800000">
              <a:off x="4781800" y="1522550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 rot="10800000">
              <a:off x="4288100" y="1540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 rot="10800000">
              <a:off x="4660875" y="152422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 rot="10800000">
              <a:off x="75100" y="152840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 rot="10800000">
              <a:off x="4792625" y="1517550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 rot="10800000">
              <a:off x="155150" y="15067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 rot="10800000">
              <a:off x="984075" y="1485025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 rot="10800000">
              <a:off x="657175" y="1506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 rot="10800000">
              <a:off x="1147525" y="14917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 rot="10800000">
              <a:off x="710550" y="14641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 rot="10800000">
              <a:off x="4234725" y="14525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 rot="10800000">
              <a:off x="953225" y="1459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 rot="10800000">
              <a:off x="3856125" y="1444175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 rot="10800000">
              <a:off x="2618575" y="14366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 rot="10800000">
              <a:off x="181000" y="1440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 rot="10800000">
              <a:off x="1454425" y="14299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 rot="10800000">
              <a:off x="1983950" y="141915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 rot="10800000">
              <a:off x="1161700" y="14149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 rot="10800000">
              <a:off x="2815375" y="13966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 rot="10800000">
              <a:off x="4939400" y="1349925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 rot="10800000">
              <a:off x="4588325" y="138830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 rot="10800000">
              <a:off x="2828725" y="138327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 rot="10800000">
              <a:off x="1436075" y="13849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 rot="10800000">
              <a:off x="3962025" y="13799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 rot="10800000">
              <a:off x="140150" y="13774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 rot="10800000">
              <a:off x="2033150" y="1361600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 rot="10800000">
              <a:off x="924025" y="13782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 rot="10800000">
              <a:off x="833975" y="13666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 rot="10800000">
              <a:off x="4146325" y="13457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 rot="10800000">
              <a:off x="2105700" y="1354100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 rot="10800000">
              <a:off x="2428450" y="135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 rot="10800000">
              <a:off x="2912125" y="13457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 rot="10800000">
              <a:off x="77600" y="13499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 rot="10800000">
              <a:off x="4809300" y="13074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 rot="10800000">
              <a:off x="1513625" y="13357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 rot="10800000">
              <a:off x="1322650" y="13307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 rot="10800000">
              <a:off x="2178275" y="131572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 rot="10800000">
              <a:off x="504575" y="1294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 rot="10800000">
              <a:off x="3324925" y="1240675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 rot="10800000">
              <a:off x="5052825" y="12532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 rot="10800000">
              <a:off x="854825" y="124902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 rot="10800000">
              <a:off x="3588425" y="1193150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 rot="10800000">
              <a:off x="1592000" y="12431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 rot="10800000">
              <a:off x="3206500" y="12323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 rot="10800000">
              <a:off x="2600225" y="1236525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 rot="10800000">
              <a:off x="1403550" y="1202325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 rot="10800000">
              <a:off x="1617875" y="117980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 rot="10800000">
              <a:off x="4971100" y="1190650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 rot="10800000">
              <a:off x="1740450" y="118730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 rot="10800000">
              <a:off x="162650" y="11814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 rot="10800000">
              <a:off x="4998600" y="1142275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 rot="10800000">
              <a:off x="4693400" y="11231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 rot="10800000">
              <a:off x="3077250" y="11356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 rot="10800000">
              <a:off x="3490025" y="11406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 rot="10800000">
              <a:off x="3360775" y="109307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 rot="10800000">
              <a:off x="5001950" y="10855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 rot="10800000">
              <a:off x="2842900" y="111142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 rot="10800000">
              <a:off x="1307650" y="1113925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 rot="10800000">
              <a:off x="1118350" y="1122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 rot="10800000">
              <a:off x="2697800" y="11189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 rot="10800000">
              <a:off x="2735325" y="11039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 rot="10800000">
              <a:off x="1075800" y="1082225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 rot="10800000">
              <a:off x="160150" y="10872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 rot="10800000">
              <a:off x="1329325" y="1048875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 rot="10800000">
              <a:off x="1079975" y="1069725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 rot="10800000">
              <a:off x="550425" y="1082225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 rot="10800000">
              <a:off x="1684575" y="102970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 rot="10800000">
              <a:off x="340275" y="104220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 rot="10800000">
              <a:off x="1173375" y="95547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 rot="10800000">
              <a:off x="166000" y="10313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 rot="10800000">
              <a:off x="2227475" y="89795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 rot="10800000">
              <a:off x="1825500" y="10105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 rot="10800000">
              <a:off x="1107500" y="9813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 rot="10800000">
              <a:off x="1597850" y="100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 rot="10800000">
              <a:off x="5025300" y="9730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 rot="10800000">
              <a:off x="5031125" y="95797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 rot="10800000">
              <a:off x="5067000" y="950475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 rot="10800000">
              <a:off x="3398300" y="931300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 rot="10800000">
              <a:off x="1637050" y="89795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 rot="10800000">
              <a:off x="4792625" y="885425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 rot="10800000">
              <a:off x="330275" y="8921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 rot="10800000">
              <a:off x="4968600" y="8846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 rot="10800000">
              <a:off x="2068175" y="87375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 rot="10800000">
              <a:off x="1945600" y="85957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 rot="10800000">
              <a:off x="1827175" y="829550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 rot="10800000">
              <a:off x="486225" y="829550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 rot="10800000">
              <a:off x="4971925" y="79287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 rot="10800000">
              <a:off x="3246525" y="7970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 rot="10800000">
              <a:off x="1959775" y="78202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 rot="10800000">
              <a:off x="1891400" y="7720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 rot="10800000">
              <a:off x="1028275" y="77117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 rot="10800000">
              <a:off x="2488475" y="7603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 rot="10800000">
              <a:off x="1253425" y="7386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 rot="10800000">
              <a:off x="2512675" y="7161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 rot="10800000">
              <a:off x="693875" y="6827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 rot="10800000">
              <a:off x="2154075" y="645250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 rot="10800000">
              <a:off x="1414375" y="578550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 rot="10800000">
              <a:off x="5052825" y="631925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 rot="10800000">
              <a:off x="2709475" y="6252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 rot="10800000">
              <a:off x="1948100" y="588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 rot="10800000">
              <a:off x="2239975" y="57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 rot="10800000">
              <a:off x="2907950" y="5627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 rot="10800000">
              <a:off x="619650" y="5401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 rot="10800000">
              <a:off x="610475" y="5418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 rot="10800000">
              <a:off x="1805500" y="5101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 rot="10800000">
              <a:off x="2116550" y="5118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 rot="10800000">
              <a:off x="4802625" y="48930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 rot="10800000">
              <a:off x="1181725" y="446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 rot="10800000">
              <a:off x="94275" y="446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 rot="10800000">
              <a:off x="4883525" y="423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 rot="10800000">
              <a:off x="1772150" y="4234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 rot="10800000">
              <a:off x="109275" y="42427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 rot="10800000">
              <a:off x="1425225" y="40342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 rot="10800000">
              <a:off x="111800" y="397575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 rot="10800000">
              <a:off x="2131575" y="3892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 rot="10800000">
              <a:off x="2600225" y="390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 rot="10800000">
              <a:off x="115125" y="383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 rot="10800000">
              <a:off x="567125" y="36255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 rot="10800000">
              <a:off x="4881450" y="142400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 rot="10800000">
              <a:off x="76350" y="1257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 rot="10800000">
              <a:off x="2262075" y="1182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 rot="10800000">
              <a:off x="4815575" y="97375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 rot="10800000">
              <a:off x="4815575" y="94050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 rot="10800000">
              <a:off x="4815575" y="915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 rot="10800000">
              <a:off x="4814725" y="9905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 rot="10800000">
              <a:off x="4814725" y="10070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 rot="10800000">
              <a:off x="4803900" y="10070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 rot="10800000">
              <a:off x="4534525" y="57350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 rot="10800000">
              <a:off x="178075" y="506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 rot="10800000">
              <a:off x="4790550" y="3650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 rot="10800000">
              <a:off x="71350" y="13150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 rot="10800000">
              <a:off x="4969000" y="164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 rot="10800000">
              <a:off x="3021775" y="215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 rot="10800000">
              <a:off x="69675" y="-110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 rot="10800000">
              <a:off x="4836400" y="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 rot="10800000">
              <a:off x="58000" y="-21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 rot="10800000">
              <a:off x="4745525" y="-185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 rot="10800000">
              <a:off x="1823425" y="-31050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 rot="10800000">
              <a:off x="4826400" y="-81075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 rot="10800000">
              <a:off x="4257675" y="-8775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 rot="10800000">
              <a:off x="2432200" y="-6775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 rot="10800000">
              <a:off x="5013200" y="54850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 rot="10800000">
              <a:off x="5004875" y="9487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 rot="10800000">
              <a:off x="4993600" y="1027200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 rot="10800000">
              <a:off x="1506125" y="1313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 rot="10800000">
              <a:off x="1655400" y="122400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 rot="10800000">
              <a:off x="53425" y="1111425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 rot="10800000">
              <a:off x="3595950" y="10272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 rot="10800000">
              <a:off x="5052825" y="100217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 rot="10800000">
              <a:off x="4752600" y="632750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9"/>
          <p:cNvGrpSpPr/>
          <p:nvPr/>
        </p:nvGrpSpPr>
        <p:grpSpPr>
          <a:xfrm rot="10800000">
            <a:off x="3324590" y="39151"/>
            <a:ext cx="5848602" cy="3686040"/>
            <a:chOff x="1187675" y="2630650"/>
            <a:chExt cx="4120475" cy="2596900"/>
          </a:xfrm>
        </p:grpSpPr>
        <p:sp>
          <p:nvSpPr>
            <p:cNvPr id="2019" name="Google Shape;2019;p9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1431200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36197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13186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658025" y="49331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58025" y="49331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1409500" y="49556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409500" y="49573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409500" y="49623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1410350" y="49540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410350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1421175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1419525" y="49556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1419525" y="49556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1666350" y="49706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017450" y="49398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017450" y="49398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1574625" y="50040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574625" y="50040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1407000" y="49998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236050" y="50248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1388675" y="5051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1464550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1190200" y="49598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1190200" y="49181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7" name="Google Shape;2207;p9"/>
          <p:cNvSpPr/>
          <p:nvPr/>
        </p:nvSpPr>
        <p:spPr>
          <a:xfrm>
            <a:off x="-67300" y="1484750"/>
            <a:ext cx="3370498" cy="3830540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9"/>
          <p:cNvSpPr/>
          <p:nvPr/>
        </p:nvSpPr>
        <p:spPr>
          <a:xfrm flipH="1" rot="5400000">
            <a:off x="-1531575" y="1329163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9" name="Google Shape;2209;p9"/>
          <p:cNvPicPr preferRelativeResize="0"/>
          <p:nvPr/>
        </p:nvPicPr>
        <p:blipFill rotWithShape="1">
          <a:blip r:embed="rId2">
            <a:alphaModFix/>
          </a:blip>
          <a:srcRect b="33555" l="39854" r="3892" t="30807"/>
          <a:stretch/>
        </p:blipFill>
        <p:spPr>
          <a:xfrm>
            <a:off x="0" y="2707100"/>
            <a:ext cx="4399850" cy="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9"/>
          <p:cNvSpPr txBox="1"/>
          <p:nvPr>
            <p:ph type="title"/>
          </p:nvPr>
        </p:nvSpPr>
        <p:spPr>
          <a:xfrm>
            <a:off x="711725" y="298300"/>
            <a:ext cx="3837000" cy="16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11" name="Google Shape;2211;p9"/>
          <p:cNvSpPr txBox="1"/>
          <p:nvPr>
            <p:ph idx="1" type="subTitle"/>
          </p:nvPr>
        </p:nvSpPr>
        <p:spPr>
          <a:xfrm>
            <a:off x="1217075" y="1906300"/>
            <a:ext cx="2826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12" name="Google Shape;2212;p9"/>
          <p:cNvSpPr txBox="1"/>
          <p:nvPr>
            <p:ph idx="2" type="body"/>
          </p:nvPr>
        </p:nvSpPr>
        <p:spPr>
          <a:xfrm>
            <a:off x="711725" y="3258825"/>
            <a:ext cx="3464400" cy="13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4" name="Google Shape;2214;p10"/>
          <p:cNvGrpSpPr/>
          <p:nvPr/>
        </p:nvGrpSpPr>
        <p:grpSpPr>
          <a:xfrm rot="10800000">
            <a:off x="177779" y="229350"/>
            <a:ext cx="5521238" cy="2896085"/>
            <a:chOff x="2595350" y="2934200"/>
            <a:chExt cx="3807750" cy="1997300"/>
          </a:xfrm>
        </p:grpSpPr>
        <p:sp>
          <p:nvSpPr>
            <p:cNvPr id="2215" name="Google Shape;2215;p10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0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0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0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0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0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0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0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0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0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0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0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0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0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0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0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0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0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0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0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0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0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0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0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0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0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0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0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0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0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0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0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0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0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0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0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0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0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0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0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0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0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0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0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0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0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0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0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0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0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0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0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0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0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0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0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0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0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0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0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0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0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0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0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0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0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0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0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0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0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0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0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0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0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0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0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0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0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0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0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0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0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0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0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0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0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0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0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0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0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0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0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0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0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0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0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0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0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0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10"/>
          <p:cNvSpPr/>
          <p:nvPr/>
        </p:nvSpPr>
        <p:spPr>
          <a:xfrm>
            <a:off x="-200975" y="-739776"/>
            <a:ext cx="4565298" cy="2377501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0"/>
          <p:cNvSpPr/>
          <p:nvPr/>
        </p:nvSpPr>
        <p:spPr>
          <a:xfrm>
            <a:off x="1277919" y="337787"/>
            <a:ext cx="1093597" cy="100320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0"/>
          <p:cNvSpPr txBox="1"/>
          <p:nvPr>
            <p:ph idx="1" type="body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7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/>
        </p:txBody>
      </p:sp>
      <p:pic>
        <p:nvPicPr>
          <p:cNvPr id="2397" name="Google Shape;2397;p10"/>
          <p:cNvPicPr preferRelativeResize="0"/>
          <p:nvPr/>
        </p:nvPicPr>
        <p:blipFill rotWithShape="1">
          <a:blip r:embed="rId2">
            <a:alphaModFix/>
          </a:blip>
          <a:srcRect b="36742" l="11881" r="25685" t="40312"/>
          <a:stretch/>
        </p:blipFill>
        <p:spPr>
          <a:xfrm rot="10800000">
            <a:off x="-8550" y="3868825"/>
            <a:ext cx="6891775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89" name="Shape 9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0" name="Google Shape;9890;p40"/>
          <p:cNvSpPr txBox="1"/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Terrazas de Madrid</a:t>
            </a:r>
            <a:endParaRPr/>
          </a:p>
        </p:txBody>
      </p:sp>
      <p:pic>
        <p:nvPicPr>
          <p:cNvPr id="9891" name="Google Shape;98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125" y="152400"/>
            <a:ext cx="1704361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8" name="Shape 10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9" name="Google Shape;10029;p49"/>
          <p:cNvSpPr txBox="1"/>
          <p:nvPr>
            <p:ph idx="1" type="subTitle"/>
          </p:nvPr>
        </p:nvSpPr>
        <p:spPr>
          <a:xfrm>
            <a:off x="1163825" y="1295125"/>
            <a:ext cx="6816300" cy="19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bel"/>
              <a:buChar char="●"/>
            </a:pPr>
            <a:r>
              <a:rPr lang="en" sz="2100"/>
              <a:t>Campos vacíos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bel"/>
              <a:buChar char="●"/>
            </a:pPr>
            <a:r>
              <a:rPr lang="en" sz="2100"/>
              <a:t>Unificación dirección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bel"/>
              <a:buChar char="●"/>
            </a:pPr>
            <a:r>
              <a:rPr lang="en" sz="2100"/>
              <a:t>Unificación coordenadas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Linkeo barrios y distritos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Reducción CSV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Transformación de coordenadas para aplicación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30" name="Google Shape;10030;p49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REALIZADOS</a:t>
            </a:r>
            <a:endParaRPr/>
          </a:p>
        </p:txBody>
      </p:sp>
      <p:pic>
        <p:nvPicPr>
          <p:cNvPr id="10031" name="Google Shape;100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08800"/>
            <a:ext cx="8839202" cy="2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2" name="Google Shape;10032;p49"/>
          <p:cNvSpPr/>
          <p:nvPr/>
        </p:nvSpPr>
        <p:spPr>
          <a:xfrm>
            <a:off x="4526550" y="3773588"/>
            <a:ext cx="90900" cy="42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33" name="Google Shape;100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775" y="3743474"/>
            <a:ext cx="449200" cy="48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4" name="Google Shape;1003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296925"/>
            <a:ext cx="8839200" cy="49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8" name="Shape 10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9" name="Google Shape;10039;p50"/>
          <p:cNvSpPr txBox="1"/>
          <p:nvPr>
            <p:ph type="title"/>
          </p:nvPr>
        </p:nvSpPr>
        <p:spPr>
          <a:xfrm>
            <a:off x="365837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Ontología</a:t>
            </a:r>
            <a:endParaRPr sz="11000"/>
          </a:p>
        </p:txBody>
      </p:sp>
      <p:sp>
        <p:nvSpPr>
          <p:cNvPr id="10040" name="Google Shape;10040;p50"/>
          <p:cNvSpPr txBox="1"/>
          <p:nvPr>
            <p:ph idx="2" type="title"/>
          </p:nvPr>
        </p:nvSpPr>
        <p:spPr>
          <a:xfrm>
            <a:off x="6712775" y="973025"/>
            <a:ext cx="17196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041" name="Google Shape;10041;p50"/>
          <p:cNvSpPr txBox="1"/>
          <p:nvPr>
            <p:ph idx="1" type="subTitle"/>
          </p:nvPr>
        </p:nvSpPr>
        <p:spPr>
          <a:xfrm>
            <a:off x="3573475" y="3903138"/>
            <a:ext cx="48588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Creación de la ontología que describe los datos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042" name="Google Shape;100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02899" y="467650"/>
            <a:ext cx="3380901" cy="432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6" name="Shape 10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7" name="Google Shape;100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75" y="0"/>
            <a:ext cx="78698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8" name="Google Shape;10048;p51"/>
          <p:cNvCxnSpPr/>
          <p:nvPr/>
        </p:nvCxnSpPr>
        <p:spPr>
          <a:xfrm>
            <a:off x="4017725" y="917600"/>
            <a:ext cx="225000" cy="34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9" name="Google Shape;10049;p51"/>
          <p:cNvCxnSpPr/>
          <p:nvPr/>
        </p:nvCxnSpPr>
        <p:spPr>
          <a:xfrm>
            <a:off x="3260000" y="1359100"/>
            <a:ext cx="736200" cy="45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0" name="Google Shape;10050;p51"/>
          <p:cNvCxnSpPr/>
          <p:nvPr/>
        </p:nvCxnSpPr>
        <p:spPr>
          <a:xfrm flipH="1">
            <a:off x="7224250" y="2127550"/>
            <a:ext cx="209100" cy="48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1" name="Google Shape;10051;p51"/>
          <p:cNvCxnSpPr/>
          <p:nvPr/>
        </p:nvCxnSpPr>
        <p:spPr>
          <a:xfrm flipH="1">
            <a:off x="6156050" y="2245300"/>
            <a:ext cx="120900" cy="52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2" name="Google Shape;10052;p51"/>
          <p:cNvCxnSpPr/>
          <p:nvPr/>
        </p:nvCxnSpPr>
        <p:spPr>
          <a:xfrm flipH="1">
            <a:off x="1158300" y="2369700"/>
            <a:ext cx="600" cy="40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3" name="Google Shape;10053;p51"/>
          <p:cNvCxnSpPr/>
          <p:nvPr/>
        </p:nvCxnSpPr>
        <p:spPr>
          <a:xfrm flipH="1">
            <a:off x="1878200" y="3937050"/>
            <a:ext cx="190800" cy="47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4" name="Google Shape;10054;p51"/>
          <p:cNvCxnSpPr/>
          <p:nvPr/>
        </p:nvCxnSpPr>
        <p:spPr>
          <a:xfrm flipH="1">
            <a:off x="7261450" y="3894200"/>
            <a:ext cx="134700" cy="42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5" name="Google Shape;10055;p51"/>
          <p:cNvCxnSpPr/>
          <p:nvPr/>
        </p:nvCxnSpPr>
        <p:spPr>
          <a:xfrm flipH="1" rot="10800000">
            <a:off x="3171850" y="2245325"/>
            <a:ext cx="953100" cy="3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59" name="Shape 10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0" name="Google Shape;10060;p52"/>
          <p:cNvSpPr txBox="1"/>
          <p:nvPr>
            <p:ph idx="1" type="body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YML-RML-RDF</a:t>
            </a:r>
            <a:endParaRPr/>
          </a:p>
        </p:txBody>
      </p:sp>
      <p:pic>
        <p:nvPicPr>
          <p:cNvPr id="10061" name="Google Shape;100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2" name="Google Shape;10062;p52"/>
          <p:cNvSpPr txBox="1"/>
          <p:nvPr>
            <p:ph idx="4294967295" type="title"/>
          </p:nvPr>
        </p:nvSpPr>
        <p:spPr>
          <a:xfrm>
            <a:off x="711725" y="694625"/>
            <a:ext cx="17196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04</a:t>
            </a:r>
            <a:endParaRPr sz="9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6" name="Shape 1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7" name="Google Shape;10067;p53"/>
          <p:cNvSpPr txBox="1"/>
          <p:nvPr/>
        </p:nvSpPr>
        <p:spPr>
          <a:xfrm>
            <a:off x="1336350" y="1985875"/>
            <a:ext cx="108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YML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068" name="Google Shape;10068;p53"/>
          <p:cNvSpPr txBox="1"/>
          <p:nvPr/>
        </p:nvSpPr>
        <p:spPr>
          <a:xfrm>
            <a:off x="3924450" y="1985875"/>
            <a:ext cx="149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RML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069" name="Google Shape;10069;p53"/>
          <p:cNvSpPr txBox="1"/>
          <p:nvPr/>
        </p:nvSpPr>
        <p:spPr>
          <a:xfrm>
            <a:off x="6526250" y="1985875"/>
            <a:ext cx="124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RDF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0070" name="Google Shape;100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175" y="1144000"/>
            <a:ext cx="1016575" cy="10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1" name="Google Shape;10071;p53"/>
          <p:cNvSpPr/>
          <p:nvPr/>
        </p:nvSpPr>
        <p:spPr>
          <a:xfrm>
            <a:off x="2860500" y="2200900"/>
            <a:ext cx="6207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2" name="Google Shape;10072;p53"/>
          <p:cNvSpPr/>
          <p:nvPr/>
        </p:nvSpPr>
        <p:spPr>
          <a:xfrm>
            <a:off x="5457150" y="2200900"/>
            <a:ext cx="6207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73" name="Google Shape;100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600" y="1281850"/>
            <a:ext cx="878700" cy="8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7" name="Shape 10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8" name="Google Shape;100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75" y="152400"/>
            <a:ext cx="752169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79" name="Google Shape;10079;p54"/>
          <p:cNvSpPr/>
          <p:nvPr/>
        </p:nvSpPr>
        <p:spPr>
          <a:xfrm>
            <a:off x="944600" y="852200"/>
            <a:ext cx="5522400" cy="20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0" name="Google Shape;10080;p54"/>
          <p:cNvSpPr/>
          <p:nvPr/>
        </p:nvSpPr>
        <p:spPr>
          <a:xfrm>
            <a:off x="1139500" y="1177825"/>
            <a:ext cx="7049400" cy="2500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1" name="Google Shape;10081;p54"/>
          <p:cNvCxnSpPr/>
          <p:nvPr/>
        </p:nvCxnSpPr>
        <p:spPr>
          <a:xfrm flipH="1" rot="10800000">
            <a:off x="793000" y="1187975"/>
            <a:ext cx="162300" cy="1515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82" name="Google Shape;10082;p54"/>
          <p:cNvSpPr/>
          <p:nvPr/>
        </p:nvSpPr>
        <p:spPr>
          <a:xfrm>
            <a:off x="1139500" y="3678325"/>
            <a:ext cx="2815500" cy="1266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3" name="Google Shape;10083;p54"/>
          <p:cNvCxnSpPr/>
          <p:nvPr/>
        </p:nvCxnSpPr>
        <p:spPr>
          <a:xfrm flipH="1" rot="10800000">
            <a:off x="793000" y="581475"/>
            <a:ext cx="97500" cy="2274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84" name="Google Shape;10084;p54"/>
          <p:cNvCxnSpPr/>
          <p:nvPr/>
        </p:nvCxnSpPr>
        <p:spPr>
          <a:xfrm flipH="1">
            <a:off x="2363125" y="462375"/>
            <a:ext cx="227400" cy="195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85" name="Google Shape;10085;p54"/>
          <p:cNvSpPr txBox="1"/>
          <p:nvPr/>
        </p:nvSpPr>
        <p:spPr>
          <a:xfrm>
            <a:off x="6804700" y="1920900"/>
            <a:ext cx="1080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YML</a:t>
            </a:r>
            <a:endParaRPr b="1" sz="4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9" name="Shape 10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0" name="Google Shape;100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5" y="1003287"/>
            <a:ext cx="8966651" cy="39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1" name="Google Shape;10091;p55"/>
          <p:cNvSpPr/>
          <p:nvPr/>
        </p:nvSpPr>
        <p:spPr>
          <a:xfrm>
            <a:off x="803825" y="989225"/>
            <a:ext cx="573900" cy="199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2" name="Google Shape;10092;p55"/>
          <p:cNvSpPr/>
          <p:nvPr/>
        </p:nvSpPr>
        <p:spPr>
          <a:xfrm>
            <a:off x="3377400" y="1003275"/>
            <a:ext cx="360900" cy="108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3" name="Google Shape;10093;p55"/>
          <p:cNvSpPr/>
          <p:nvPr/>
        </p:nvSpPr>
        <p:spPr>
          <a:xfrm>
            <a:off x="3951300" y="1111575"/>
            <a:ext cx="360900" cy="108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4" name="Google Shape;10094;p55"/>
          <p:cNvSpPr/>
          <p:nvPr/>
        </p:nvSpPr>
        <p:spPr>
          <a:xfrm>
            <a:off x="4489475" y="1219875"/>
            <a:ext cx="360900" cy="108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5" name="Google Shape;10095;p55"/>
          <p:cNvSpPr/>
          <p:nvPr/>
        </p:nvSpPr>
        <p:spPr>
          <a:xfrm>
            <a:off x="3979800" y="1328175"/>
            <a:ext cx="360900" cy="108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96" name="Google Shape;10096;p55"/>
          <p:cNvCxnSpPr/>
          <p:nvPr/>
        </p:nvCxnSpPr>
        <p:spPr>
          <a:xfrm rot="10800000">
            <a:off x="5275750" y="143647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97" name="Google Shape;10097;p55"/>
          <p:cNvCxnSpPr/>
          <p:nvPr/>
        </p:nvCxnSpPr>
        <p:spPr>
          <a:xfrm rot="10800000">
            <a:off x="7084900" y="1567650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98" name="Google Shape;10098;p55"/>
          <p:cNvCxnSpPr/>
          <p:nvPr/>
        </p:nvCxnSpPr>
        <p:spPr>
          <a:xfrm rot="10800000">
            <a:off x="7172300" y="167672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99" name="Google Shape;10099;p55"/>
          <p:cNvCxnSpPr/>
          <p:nvPr/>
        </p:nvCxnSpPr>
        <p:spPr>
          <a:xfrm rot="10800000">
            <a:off x="5644150" y="177042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00" name="Google Shape;10100;p55"/>
          <p:cNvCxnSpPr/>
          <p:nvPr/>
        </p:nvCxnSpPr>
        <p:spPr>
          <a:xfrm rot="10800000">
            <a:off x="5644150" y="1868700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01" name="Google Shape;10101;p55"/>
          <p:cNvCxnSpPr/>
          <p:nvPr/>
        </p:nvCxnSpPr>
        <p:spPr>
          <a:xfrm rot="10800000">
            <a:off x="5644150" y="198732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02" name="Google Shape;10102;p55"/>
          <p:cNvCxnSpPr/>
          <p:nvPr/>
        </p:nvCxnSpPr>
        <p:spPr>
          <a:xfrm rot="10800000">
            <a:off x="5689625" y="2080600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03" name="Google Shape;10103;p55"/>
          <p:cNvCxnSpPr/>
          <p:nvPr/>
        </p:nvCxnSpPr>
        <p:spPr>
          <a:xfrm rot="10800000">
            <a:off x="5689625" y="2178850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04" name="Google Shape;10104;p55"/>
          <p:cNvCxnSpPr/>
          <p:nvPr/>
        </p:nvCxnSpPr>
        <p:spPr>
          <a:xfrm rot="10800000">
            <a:off x="5689625" y="2287900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05" name="Google Shape;10105;p55"/>
          <p:cNvCxnSpPr/>
          <p:nvPr/>
        </p:nvCxnSpPr>
        <p:spPr>
          <a:xfrm rot="10800000">
            <a:off x="5689625" y="238842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06" name="Google Shape;10106;p55"/>
          <p:cNvCxnSpPr/>
          <p:nvPr/>
        </p:nvCxnSpPr>
        <p:spPr>
          <a:xfrm rot="10800000">
            <a:off x="5689625" y="248672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07" name="Google Shape;10107;p55"/>
          <p:cNvSpPr/>
          <p:nvPr/>
        </p:nvSpPr>
        <p:spPr>
          <a:xfrm>
            <a:off x="4698600" y="2552575"/>
            <a:ext cx="3501000" cy="108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8" name="Google Shape;10108;p55"/>
          <p:cNvSpPr/>
          <p:nvPr/>
        </p:nvSpPr>
        <p:spPr>
          <a:xfrm>
            <a:off x="3979800" y="2660875"/>
            <a:ext cx="573900" cy="1083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9" name="Google Shape;10109;p55"/>
          <p:cNvSpPr/>
          <p:nvPr/>
        </p:nvSpPr>
        <p:spPr>
          <a:xfrm>
            <a:off x="3979800" y="2769175"/>
            <a:ext cx="573900" cy="1083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0" name="Google Shape;10110;p55"/>
          <p:cNvSpPr/>
          <p:nvPr/>
        </p:nvSpPr>
        <p:spPr>
          <a:xfrm>
            <a:off x="2244000" y="2842425"/>
            <a:ext cx="422400" cy="1431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1" name="Google Shape;10111;p55"/>
          <p:cNvSpPr/>
          <p:nvPr/>
        </p:nvSpPr>
        <p:spPr>
          <a:xfrm>
            <a:off x="5275750" y="2859825"/>
            <a:ext cx="1662600" cy="1083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2" name="Google Shape;10112;p55"/>
          <p:cNvSpPr/>
          <p:nvPr/>
        </p:nvSpPr>
        <p:spPr>
          <a:xfrm>
            <a:off x="7172300" y="2769175"/>
            <a:ext cx="1276500" cy="1083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3" name="Google Shape;10113;p55"/>
          <p:cNvSpPr/>
          <p:nvPr/>
        </p:nvSpPr>
        <p:spPr>
          <a:xfrm>
            <a:off x="7172300" y="2660875"/>
            <a:ext cx="1817700" cy="1083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4" name="Google Shape;10114;p55"/>
          <p:cNvSpPr txBox="1"/>
          <p:nvPr/>
        </p:nvSpPr>
        <p:spPr>
          <a:xfrm>
            <a:off x="4011750" y="87425"/>
            <a:ext cx="11205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RDF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8" name="Shape 10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9" name="Google Shape;10119;p56"/>
          <p:cNvSpPr txBox="1"/>
          <p:nvPr/>
        </p:nvSpPr>
        <p:spPr>
          <a:xfrm>
            <a:off x="2785350" y="130750"/>
            <a:ext cx="35733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RDF -with links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0120" name="Google Shape;101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100" y="186162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1" name="Google Shape;101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450" y="1861625"/>
            <a:ext cx="1615150" cy="16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2" name="Google Shape;10122;p56"/>
          <p:cNvSpPr txBox="1"/>
          <p:nvPr/>
        </p:nvSpPr>
        <p:spPr>
          <a:xfrm>
            <a:off x="2341475" y="3602625"/>
            <a:ext cx="11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CSV-UPDATE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123" name="Google Shape;10123;p56"/>
          <p:cNvSpPr txBox="1"/>
          <p:nvPr/>
        </p:nvSpPr>
        <p:spPr>
          <a:xfrm>
            <a:off x="5839700" y="3602625"/>
            <a:ext cx="13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CSV-WITH-LINKS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124" name="Google Shape;10124;p56"/>
          <p:cNvSpPr/>
          <p:nvPr/>
        </p:nvSpPr>
        <p:spPr>
          <a:xfrm flipH="1" rot="10800000">
            <a:off x="3429600" y="1220450"/>
            <a:ext cx="2539500" cy="487200"/>
          </a:xfrm>
          <a:prstGeom prst="curvedUpArrow">
            <a:avLst>
              <a:gd fmla="val 25000" name="adj1"/>
              <a:gd fmla="val 58131" name="adj2"/>
              <a:gd fmla="val 25000" name="adj3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25" name="Google Shape;1012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375" y="0"/>
            <a:ext cx="52519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26" name="Google Shape;10126;p56"/>
          <p:cNvSpPr/>
          <p:nvPr/>
        </p:nvSpPr>
        <p:spPr>
          <a:xfrm>
            <a:off x="2758200" y="319450"/>
            <a:ext cx="671400" cy="469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7" name="Google Shape;10127;p56"/>
          <p:cNvSpPr/>
          <p:nvPr/>
        </p:nvSpPr>
        <p:spPr>
          <a:xfrm>
            <a:off x="4101725" y="319450"/>
            <a:ext cx="671400" cy="469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8" name="Google Shape;10128;p56"/>
          <p:cNvSpPr/>
          <p:nvPr/>
        </p:nvSpPr>
        <p:spPr>
          <a:xfrm>
            <a:off x="3429950" y="319450"/>
            <a:ext cx="671400" cy="4699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9" name="Google Shape;10129;p56"/>
          <p:cNvSpPr/>
          <p:nvPr/>
        </p:nvSpPr>
        <p:spPr>
          <a:xfrm>
            <a:off x="4773475" y="319450"/>
            <a:ext cx="671400" cy="4699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3" name="Shape 10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4" name="Google Shape;101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5" name="Google Shape;10135;p57"/>
          <p:cNvSpPr/>
          <p:nvPr/>
        </p:nvSpPr>
        <p:spPr>
          <a:xfrm>
            <a:off x="608925" y="1447750"/>
            <a:ext cx="3129300" cy="2274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6" name="Google Shape;10136;p57"/>
          <p:cNvSpPr/>
          <p:nvPr/>
        </p:nvSpPr>
        <p:spPr>
          <a:xfrm>
            <a:off x="608925" y="4686250"/>
            <a:ext cx="3270900" cy="2274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0" name="Shape 10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1" name="Google Shape;10141;p58"/>
          <p:cNvSpPr txBox="1"/>
          <p:nvPr/>
        </p:nvSpPr>
        <p:spPr>
          <a:xfrm>
            <a:off x="2687700" y="113650"/>
            <a:ext cx="37686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RDF-WITH-LINKS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0142" name="Google Shape;101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5650"/>
            <a:ext cx="8839198" cy="2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3" name="Google Shape;10143;p58"/>
          <p:cNvSpPr/>
          <p:nvPr/>
        </p:nvSpPr>
        <p:spPr>
          <a:xfrm>
            <a:off x="2915375" y="1501900"/>
            <a:ext cx="606300" cy="162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4" name="Google Shape;10144;p58"/>
          <p:cNvSpPr/>
          <p:nvPr/>
        </p:nvSpPr>
        <p:spPr>
          <a:xfrm>
            <a:off x="197450" y="1501900"/>
            <a:ext cx="1332000" cy="162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5" name="Google Shape;10145;p58"/>
          <p:cNvSpPr/>
          <p:nvPr/>
        </p:nvSpPr>
        <p:spPr>
          <a:xfrm>
            <a:off x="3521675" y="1501900"/>
            <a:ext cx="2012400" cy="162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6" name="Google Shape;10146;p58"/>
          <p:cNvSpPr/>
          <p:nvPr/>
        </p:nvSpPr>
        <p:spPr>
          <a:xfrm>
            <a:off x="152400" y="2133488"/>
            <a:ext cx="1332000" cy="162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7" name="Google Shape;10147;p58"/>
          <p:cNvSpPr/>
          <p:nvPr/>
        </p:nvSpPr>
        <p:spPr>
          <a:xfrm>
            <a:off x="2861225" y="2133500"/>
            <a:ext cx="606300" cy="162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8" name="Google Shape;10148;p58"/>
          <p:cNvSpPr/>
          <p:nvPr/>
        </p:nvSpPr>
        <p:spPr>
          <a:xfrm>
            <a:off x="3467525" y="2133500"/>
            <a:ext cx="2012400" cy="162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9" name="Google Shape;10149;p58"/>
          <p:cNvSpPr/>
          <p:nvPr/>
        </p:nvSpPr>
        <p:spPr>
          <a:xfrm>
            <a:off x="197450" y="2816500"/>
            <a:ext cx="2176500" cy="1623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0" name="Google Shape;10150;p58"/>
          <p:cNvSpPr/>
          <p:nvPr/>
        </p:nvSpPr>
        <p:spPr>
          <a:xfrm>
            <a:off x="3793275" y="2816500"/>
            <a:ext cx="606300" cy="1623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1" name="Google Shape;10151;p58"/>
          <p:cNvSpPr/>
          <p:nvPr/>
        </p:nvSpPr>
        <p:spPr>
          <a:xfrm>
            <a:off x="4399575" y="2816500"/>
            <a:ext cx="2056800" cy="1623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5" name="Shape 9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6" name="Google Shape;9896;p41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9897" name="Google Shape;9897;p41"/>
          <p:cNvSpPr txBox="1"/>
          <p:nvPr>
            <p:ph idx="1" type="subTitle"/>
          </p:nvPr>
        </p:nvSpPr>
        <p:spPr>
          <a:xfrm>
            <a:off x="2129300" y="17777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Obtención y Licencia</a:t>
            </a:r>
            <a:endParaRPr/>
          </a:p>
        </p:txBody>
      </p:sp>
      <p:sp>
        <p:nvSpPr>
          <p:cNvPr id="9898" name="Google Shape;9898;p41"/>
          <p:cNvSpPr txBox="1"/>
          <p:nvPr>
            <p:ph type="title"/>
          </p:nvPr>
        </p:nvSpPr>
        <p:spPr>
          <a:xfrm>
            <a:off x="2129300" y="12050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Datos</a:t>
            </a:r>
            <a:endParaRPr/>
          </a:p>
        </p:txBody>
      </p:sp>
      <p:sp>
        <p:nvSpPr>
          <p:cNvPr id="9899" name="Google Shape;9899;p41"/>
          <p:cNvSpPr txBox="1"/>
          <p:nvPr>
            <p:ph idx="3" type="title"/>
          </p:nvPr>
        </p:nvSpPr>
        <p:spPr>
          <a:xfrm>
            <a:off x="2129300" y="24273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Ontología</a:t>
            </a:r>
            <a:endParaRPr/>
          </a:p>
        </p:txBody>
      </p:sp>
      <p:sp>
        <p:nvSpPr>
          <p:cNvPr id="9900" name="Google Shape;9900;p41"/>
          <p:cNvSpPr txBox="1"/>
          <p:nvPr>
            <p:ph idx="6" type="subTitle"/>
          </p:nvPr>
        </p:nvSpPr>
        <p:spPr>
          <a:xfrm>
            <a:off x="2129300" y="3104075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Creación de la ontología que describe los datos</a:t>
            </a:r>
            <a:endParaRPr/>
          </a:p>
        </p:txBody>
      </p:sp>
      <p:sp>
        <p:nvSpPr>
          <p:cNvPr id="9901" name="Google Shape;9901;p41"/>
          <p:cNvSpPr txBox="1"/>
          <p:nvPr/>
        </p:nvSpPr>
        <p:spPr>
          <a:xfrm>
            <a:off x="1292725" y="112808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01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02" name="Google Shape;9902;p41"/>
          <p:cNvSpPr txBox="1"/>
          <p:nvPr/>
        </p:nvSpPr>
        <p:spPr>
          <a:xfrm>
            <a:off x="1292725" y="235043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03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03" name="Google Shape;9903;p41"/>
          <p:cNvSpPr txBox="1"/>
          <p:nvPr>
            <p:ph idx="3" type="title"/>
          </p:nvPr>
        </p:nvSpPr>
        <p:spPr>
          <a:xfrm>
            <a:off x="2129300" y="3753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Publicación</a:t>
            </a:r>
            <a:endParaRPr/>
          </a:p>
        </p:txBody>
      </p:sp>
      <p:sp>
        <p:nvSpPr>
          <p:cNvPr id="9904" name="Google Shape;9904;p41"/>
          <p:cNvSpPr txBox="1"/>
          <p:nvPr>
            <p:ph idx="6" type="subTitle"/>
          </p:nvPr>
        </p:nvSpPr>
        <p:spPr>
          <a:xfrm>
            <a:off x="2156363" y="4326425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Herramienta usada y demostración</a:t>
            </a:r>
            <a:endParaRPr/>
          </a:p>
        </p:txBody>
      </p:sp>
      <p:sp>
        <p:nvSpPr>
          <p:cNvPr id="9905" name="Google Shape;9905;p41"/>
          <p:cNvSpPr txBox="1"/>
          <p:nvPr/>
        </p:nvSpPr>
        <p:spPr>
          <a:xfrm>
            <a:off x="1292725" y="3676763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05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06" name="Google Shape;9906;p41"/>
          <p:cNvSpPr txBox="1"/>
          <p:nvPr>
            <p:ph idx="1" type="subTitle"/>
          </p:nvPr>
        </p:nvSpPr>
        <p:spPr>
          <a:xfrm>
            <a:off x="5476875" y="17777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Tratamiento del mismo a lo largo del proyecto</a:t>
            </a:r>
            <a:endParaRPr/>
          </a:p>
        </p:txBody>
      </p:sp>
      <p:sp>
        <p:nvSpPr>
          <p:cNvPr id="9907" name="Google Shape;9907;p41"/>
          <p:cNvSpPr txBox="1"/>
          <p:nvPr>
            <p:ph type="title"/>
          </p:nvPr>
        </p:nvSpPr>
        <p:spPr>
          <a:xfrm>
            <a:off x="5476875" y="12050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  <p:sp>
        <p:nvSpPr>
          <p:cNvPr id="9908" name="Google Shape;9908;p41"/>
          <p:cNvSpPr txBox="1"/>
          <p:nvPr>
            <p:ph idx="3" type="title"/>
          </p:nvPr>
        </p:nvSpPr>
        <p:spPr>
          <a:xfrm>
            <a:off x="5476875" y="2427400"/>
            <a:ext cx="18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Yml + Rml + Rdf</a:t>
            </a:r>
            <a:endParaRPr/>
          </a:p>
        </p:txBody>
      </p:sp>
      <p:sp>
        <p:nvSpPr>
          <p:cNvPr id="9909" name="Google Shape;9909;p41"/>
          <p:cNvSpPr txBox="1"/>
          <p:nvPr>
            <p:ph idx="6" type="subTitle"/>
          </p:nvPr>
        </p:nvSpPr>
        <p:spPr>
          <a:xfrm>
            <a:off x="5476875" y="3104075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Pasos seguidos para la creación de un Rdf</a:t>
            </a:r>
            <a:endParaRPr/>
          </a:p>
        </p:txBody>
      </p:sp>
      <p:sp>
        <p:nvSpPr>
          <p:cNvPr id="9910" name="Google Shape;9910;p41"/>
          <p:cNvSpPr txBox="1"/>
          <p:nvPr/>
        </p:nvSpPr>
        <p:spPr>
          <a:xfrm>
            <a:off x="4640300" y="112808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02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11" name="Google Shape;9911;p41"/>
          <p:cNvSpPr txBox="1"/>
          <p:nvPr/>
        </p:nvSpPr>
        <p:spPr>
          <a:xfrm>
            <a:off x="4640300" y="235043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04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12" name="Google Shape;9912;p41"/>
          <p:cNvSpPr txBox="1"/>
          <p:nvPr>
            <p:ph idx="3" type="title"/>
          </p:nvPr>
        </p:nvSpPr>
        <p:spPr>
          <a:xfrm>
            <a:off x="5476875" y="3753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Aplicación</a:t>
            </a:r>
            <a:endParaRPr/>
          </a:p>
        </p:txBody>
      </p:sp>
      <p:sp>
        <p:nvSpPr>
          <p:cNvPr id="9913" name="Google Shape;9913;p41"/>
          <p:cNvSpPr txBox="1"/>
          <p:nvPr>
            <p:ph idx="6" type="subTitle"/>
          </p:nvPr>
        </p:nvSpPr>
        <p:spPr>
          <a:xfrm>
            <a:off x="5503925" y="4326425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Demostración de las funciones implementadas</a:t>
            </a:r>
            <a:endParaRPr/>
          </a:p>
        </p:txBody>
      </p:sp>
      <p:sp>
        <p:nvSpPr>
          <p:cNvPr id="9914" name="Google Shape;9914;p41"/>
          <p:cNvSpPr txBox="1"/>
          <p:nvPr/>
        </p:nvSpPr>
        <p:spPr>
          <a:xfrm>
            <a:off x="4640300" y="3676763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06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5" name="Shape 10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6" name="Google Shape;10156;p59"/>
          <p:cNvSpPr txBox="1"/>
          <p:nvPr>
            <p:ph type="title"/>
          </p:nvPr>
        </p:nvSpPr>
        <p:spPr>
          <a:xfrm>
            <a:off x="377250" y="1349875"/>
            <a:ext cx="58443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900"/>
              <a:t>Publicación de datos</a:t>
            </a:r>
            <a:endParaRPr sz="8800"/>
          </a:p>
        </p:txBody>
      </p:sp>
      <p:sp>
        <p:nvSpPr>
          <p:cNvPr id="10157" name="Google Shape;10157;p59"/>
          <p:cNvSpPr txBox="1"/>
          <p:nvPr>
            <p:ph idx="1" type="subTitle"/>
          </p:nvPr>
        </p:nvSpPr>
        <p:spPr>
          <a:xfrm>
            <a:off x="711725" y="2922400"/>
            <a:ext cx="4258500" cy="8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Herramienta usada y demostración</a:t>
            </a:r>
            <a:endParaRPr/>
          </a:p>
        </p:txBody>
      </p:sp>
      <p:pic>
        <p:nvPicPr>
          <p:cNvPr id="10158" name="Google Shape;10158;p59"/>
          <p:cNvPicPr preferRelativeResize="0"/>
          <p:nvPr/>
        </p:nvPicPr>
        <p:blipFill rotWithShape="1">
          <a:blip r:embed="rId3">
            <a:alphaModFix/>
          </a:blip>
          <a:srcRect b="0" l="0" r="0" t="4834"/>
          <a:stretch/>
        </p:blipFill>
        <p:spPr>
          <a:xfrm>
            <a:off x="6221600" y="0"/>
            <a:ext cx="2922398" cy="51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59" name="Google Shape;10159;p59"/>
          <p:cNvSpPr txBox="1"/>
          <p:nvPr>
            <p:ph idx="4294967295" type="title"/>
          </p:nvPr>
        </p:nvSpPr>
        <p:spPr>
          <a:xfrm>
            <a:off x="484325" y="0"/>
            <a:ext cx="17196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05</a:t>
            </a:r>
            <a:endParaRPr sz="9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3" name="Shape 10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4" name="Google Shape;10164;p60"/>
          <p:cNvSpPr txBox="1"/>
          <p:nvPr>
            <p:ph type="title"/>
          </p:nvPr>
        </p:nvSpPr>
        <p:spPr>
          <a:xfrm>
            <a:off x="711725" y="1812200"/>
            <a:ext cx="5153400" cy="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Aplicación</a:t>
            </a:r>
            <a:endParaRPr/>
          </a:p>
        </p:txBody>
      </p:sp>
      <p:sp>
        <p:nvSpPr>
          <p:cNvPr id="10165" name="Google Shape;10165;p60"/>
          <p:cNvSpPr txBox="1"/>
          <p:nvPr>
            <p:ph idx="1" type="subTitle"/>
          </p:nvPr>
        </p:nvSpPr>
        <p:spPr>
          <a:xfrm>
            <a:off x="711725" y="2606175"/>
            <a:ext cx="31548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Demostración de las funciones implementadas</a:t>
            </a:r>
            <a:endParaRPr/>
          </a:p>
        </p:txBody>
      </p:sp>
      <p:grpSp>
        <p:nvGrpSpPr>
          <p:cNvPr id="10166" name="Google Shape;10166;p60"/>
          <p:cNvGrpSpPr/>
          <p:nvPr/>
        </p:nvGrpSpPr>
        <p:grpSpPr>
          <a:xfrm>
            <a:off x="4335227" y="1023521"/>
            <a:ext cx="4049776" cy="3419498"/>
            <a:chOff x="958761" y="1251145"/>
            <a:chExt cx="3355953" cy="2833657"/>
          </a:xfrm>
        </p:grpSpPr>
        <p:sp>
          <p:nvSpPr>
            <p:cNvPr id="10167" name="Google Shape;10167;p60"/>
            <p:cNvSpPr/>
            <p:nvPr/>
          </p:nvSpPr>
          <p:spPr>
            <a:xfrm>
              <a:off x="2041093" y="3548010"/>
              <a:ext cx="1215420" cy="536793"/>
            </a:xfrm>
            <a:custGeom>
              <a:rect b="b" l="l" r="r" t="t"/>
              <a:pathLst>
                <a:path extrusionOk="0" h="9417" w="30592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8" name="Google Shape;10168;p60"/>
            <p:cNvSpPr/>
            <p:nvPr/>
          </p:nvSpPr>
          <p:spPr>
            <a:xfrm>
              <a:off x="958761" y="3257073"/>
              <a:ext cx="3355953" cy="290983"/>
            </a:xfrm>
            <a:custGeom>
              <a:rect b="b" l="l" r="r" t="t"/>
              <a:pathLst>
                <a:path extrusionOk="0" h="7324" w="84469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9" name="Google Shape;10169;p60"/>
            <p:cNvSpPr/>
            <p:nvPr/>
          </p:nvSpPr>
          <p:spPr>
            <a:xfrm>
              <a:off x="958761" y="1251145"/>
              <a:ext cx="3355953" cy="2005968"/>
            </a:xfrm>
            <a:custGeom>
              <a:rect b="b" l="l" r="r" t="t"/>
              <a:pathLst>
                <a:path extrusionOk="0" h="50490" w="84469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70" name="Google Shape;10170;p60"/>
          <p:cNvSpPr/>
          <p:nvPr/>
        </p:nvSpPr>
        <p:spPr>
          <a:xfrm>
            <a:off x="6191953" y="1086325"/>
            <a:ext cx="31500" cy="31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71" name="Google Shape;1017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225" y="1181775"/>
            <a:ext cx="3685024" cy="20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2" name="Google Shape;10172;p60"/>
          <p:cNvSpPr txBox="1"/>
          <p:nvPr>
            <p:ph idx="4294967295" type="title"/>
          </p:nvPr>
        </p:nvSpPr>
        <p:spPr>
          <a:xfrm>
            <a:off x="711725" y="193675"/>
            <a:ext cx="17196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06</a:t>
            </a:r>
            <a:endParaRPr sz="9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76" name="Shape 10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7" name="Google Shape;10177;p61"/>
          <p:cNvGrpSpPr/>
          <p:nvPr/>
        </p:nvGrpSpPr>
        <p:grpSpPr>
          <a:xfrm>
            <a:off x="203451" y="212428"/>
            <a:ext cx="8354205" cy="4718653"/>
            <a:chOff x="793334" y="1192826"/>
            <a:chExt cx="2665073" cy="1317140"/>
          </a:xfrm>
        </p:grpSpPr>
        <p:sp>
          <p:nvSpPr>
            <p:cNvPr id="10178" name="Google Shape;10178;p61"/>
            <p:cNvSpPr/>
            <p:nvPr/>
          </p:nvSpPr>
          <p:spPr>
            <a:xfrm>
              <a:off x="2759899" y="20345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9" name="Google Shape;10179;p61"/>
            <p:cNvSpPr/>
            <p:nvPr/>
          </p:nvSpPr>
          <p:spPr>
            <a:xfrm>
              <a:off x="2622291" y="1667631"/>
              <a:ext cx="12573" cy="1765"/>
            </a:xfrm>
            <a:custGeom>
              <a:rect b="b" l="l" r="r" t="t"/>
              <a:pathLst>
                <a:path extrusionOk="0" h="130" w="926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p61"/>
            <p:cNvSpPr/>
            <p:nvPr/>
          </p:nvSpPr>
          <p:spPr>
            <a:xfrm>
              <a:off x="2265040" y="1528449"/>
              <a:ext cx="1344" cy="109"/>
            </a:xfrm>
            <a:custGeom>
              <a:rect b="b" l="l" r="r" t="t"/>
              <a:pathLst>
                <a:path extrusionOk="0" h="8" w="99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p61"/>
            <p:cNvSpPr/>
            <p:nvPr/>
          </p:nvSpPr>
          <p:spPr>
            <a:xfrm>
              <a:off x="2494622" y="1668433"/>
              <a:ext cx="8147" cy="2118"/>
            </a:xfrm>
            <a:custGeom>
              <a:rect b="b" l="l" r="r" t="t"/>
              <a:pathLst>
                <a:path extrusionOk="0" h="156" w="60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2" name="Google Shape;10182;p61"/>
            <p:cNvSpPr/>
            <p:nvPr/>
          </p:nvSpPr>
          <p:spPr>
            <a:xfrm>
              <a:off x="2304347" y="1661671"/>
              <a:ext cx="30291" cy="17094"/>
            </a:xfrm>
            <a:custGeom>
              <a:rect b="b" l="l" r="r" t="t"/>
              <a:pathLst>
                <a:path extrusionOk="0" h="1259" w="2231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3" name="Google Shape;10183;p61"/>
            <p:cNvSpPr/>
            <p:nvPr/>
          </p:nvSpPr>
          <p:spPr>
            <a:xfrm>
              <a:off x="2596779" y="1667903"/>
              <a:ext cx="20869" cy="13808"/>
            </a:xfrm>
            <a:custGeom>
              <a:rect b="b" l="l" r="r" t="t"/>
              <a:pathLst>
                <a:path extrusionOk="0" h="1017" w="1537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4" name="Google Shape;10184;p61"/>
            <p:cNvSpPr/>
            <p:nvPr/>
          </p:nvSpPr>
          <p:spPr>
            <a:xfrm>
              <a:off x="1460410" y="19054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5" name="Google Shape;10185;p61"/>
            <p:cNvSpPr/>
            <p:nvPr/>
          </p:nvSpPr>
          <p:spPr>
            <a:xfrm>
              <a:off x="2393809" y="1664875"/>
              <a:ext cx="58709" cy="92123"/>
            </a:xfrm>
            <a:custGeom>
              <a:rect b="b" l="l" r="r" t="t"/>
              <a:pathLst>
                <a:path extrusionOk="0" h="6785" w="4324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6" name="Google Shape;10186;p61"/>
            <p:cNvSpPr/>
            <p:nvPr/>
          </p:nvSpPr>
          <p:spPr>
            <a:xfrm>
              <a:off x="3030608" y="2063280"/>
              <a:ext cx="2525" cy="733"/>
            </a:xfrm>
            <a:custGeom>
              <a:rect b="b" l="l" r="r" t="t"/>
              <a:pathLst>
                <a:path extrusionOk="0" h="54" w="186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7" name="Google Shape;10187;p61"/>
            <p:cNvSpPr/>
            <p:nvPr/>
          </p:nvSpPr>
          <p:spPr>
            <a:xfrm>
              <a:off x="2090841" y="1529304"/>
              <a:ext cx="1765" cy="2390"/>
            </a:xfrm>
            <a:custGeom>
              <a:rect b="b" l="l" r="r" t="t"/>
              <a:pathLst>
                <a:path extrusionOk="0" h="176" w="13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8" name="Google Shape;10188;p61"/>
            <p:cNvSpPr/>
            <p:nvPr/>
          </p:nvSpPr>
          <p:spPr>
            <a:xfrm>
              <a:off x="2245597" y="1718058"/>
              <a:ext cx="14229" cy="4386"/>
            </a:xfrm>
            <a:custGeom>
              <a:rect b="b" l="l" r="r" t="t"/>
              <a:pathLst>
                <a:path extrusionOk="0" h="323" w="1048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9" name="Google Shape;10189;p61"/>
            <p:cNvSpPr/>
            <p:nvPr/>
          </p:nvSpPr>
          <p:spPr>
            <a:xfrm>
              <a:off x="2812146" y="1578590"/>
              <a:ext cx="42742" cy="41805"/>
            </a:xfrm>
            <a:custGeom>
              <a:rect b="b" l="l" r="r" t="t"/>
              <a:pathLst>
                <a:path extrusionOk="0" h="3079" w="3148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0" name="Google Shape;10190;p61"/>
            <p:cNvSpPr/>
            <p:nvPr/>
          </p:nvSpPr>
          <p:spPr>
            <a:xfrm>
              <a:off x="2563691" y="1451016"/>
              <a:ext cx="3055" cy="2593"/>
            </a:xfrm>
            <a:custGeom>
              <a:rect b="b" l="l" r="r" t="t"/>
              <a:pathLst>
                <a:path extrusionOk="0" h="191" w="225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1" name="Google Shape;10191;p61"/>
            <p:cNvSpPr/>
            <p:nvPr/>
          </p:nvSpPr>
          <p:spPr>
            <a:xfrm>
              <a:off x="2480977" y="1673361"/>
              <a:ext cx="16510" cy="18180"/>
            </a:xfrm>
            <a:custGeom>
              <a:rect b="b" l="l" r="r" t="t"/>
              <a:pathLst>
                <a:path extrusionOk="0" h="1339" w="1216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p61"/>
            <p:cNvSpPr/>
            <p:nvPr/>
          </p:nvSpPr>
          <p:spPr>
            <a:xfrm>
              <a:off x="2278156" y="2042506"/>
              <a:ext cx="20651" cy="18846"/>
            </a:xfrm>
            <a:custGeom>
              <a:rect b="b" l="l" r="r" t="t"/>
              <a:pathLst>
                <a:path extrusionOk="0" h="1388" w="1521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p61"/>
            <p:cNvSpPr/>
            <p:nvPr/>
          </p:nvSpPr>
          <p:spPr>
            <a:xfrm>
              <a:off x="2095159" y="1526222"/>
              <a:ext cx="2009" cy="1344"/>
            </a:xfrm>
            <a:custGeom>
              <a:rect b="b" l="l" r="r" t="t"/>
              <a:pathLst>
                <a:path extrusionOk="0" h="99" w="148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4" name="Google Shape;10194;p61"/>
            <p:cNvSpPr/>
            <p:nvPr/>
          </p:nvSpPr>
          <p:spPr>
            <a:xfrm>
              <a:off x="2217030" y="1745010"/>
              <a:ext cx="1874" cy="394"/>
            </a:xfrm>
            <a:custGeom>
              <a:rect b="b" l="l" r="r" t="t"/>
              <a:pathLst>
                <a:path extrusionOk="0" h="29" w="138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5" name="Google Shape;10195;p61"/>
            <p:cNvSpPr/>
            <p:nvPr/>
          </p:nvSpPr>
          <p:spPr>
            <a:xfrm>
              <a:off x="2294517" y="2116096"/>
              <a:ext cx="8377" cy="33360"/>
            </a:xfrm>
            <a:custGeom>
              <a:rect b="b" l="l" r="r" t="t"/>
              <a:pathLst>
                <a:path extrusionOk="0" h="2457" w="617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6" name="Google Shape;10196;p61"/>
            <p:cNvSpPr/>
            <p:nvPr/>
          </p:nvSpPr>
          <p:spPr>
            <a:xfrm>
              <a:off x="2250119" y="1665337"/>
              <a:ext cx="104438" cy="51540"/>
            </a:xfrm>
            <a:custGeom>
              <a:rect b="b" l="l" r="r" t="t"/>
              <a:pathLst>
                <a:path extrusionOk="0" h="3796" w="7692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7" name="Google Shape;10197;p61"/>
            <p:cNvSpPr/>
            <p:nvPr/>
          </p:nvSpPr>
          <p:spPr>
            <a:xfrm>
              <a:off x="2259243" y="2070557"/>
              <a:ext cx="13034" cy="35342"/>
            </a:xfrm>
            <a:custGeom>
              <a:rect b="b" l="l" r="r" t="t"/>
              <a:pathLst>
                <a:path extrusionOk="0" h="2603" w="96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8" name="Google Shape;10198;p61"/>
            <p:cNvSpPr/>
            <p:nvPr/>
          </p:nvSpPr>
          <p:spPr>
            <a:xfrm>
              <a:off x="1664562" y="2045086"/>
              <a:ext cx="3435" cy="4711"/>
            </a:xfrm>
            <a:custGeom>
              <a:rect b="b" l="l" r="r" t="t"/>
              <a:pathLst>
                <a:path extrusionOk="0" h="347" w="253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9" name="Google Shape;10199;p61"/>
            <p:cNvSpPr/>
            <p:nvPr/>
          </p:nvSpPr>
          <p:spPr>
            <a:xfrm>
              <a:off x="1423480" y="1702037"/>
              <a:ext cx="30142" cy="11880"/>
            </a:xfrm>
            <a:custGeom>
              <a:rect b="b" l="l" r="r" t="t"/>
              <a:pathLst>
                <a:path extrusionOk="0" h="875" w="222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0" name="Google Shape;10200;p61"/>
            <p:cNvSpPr/>
            <p:nvPr/>
          </p:nvSpPr>
          <p:spPr>
            <a:xfrm>
              <a:off x="1110233" y="1631597"/>
              <a:ext cx="22498" cy="29097"/>
            </a:xfrm>
            <a:custGeom>
              <a:rect b="b" l="l" r="r" t="t"/>
              <a:pathLst>
                <a:path extrusionOk="0" h="2143" w="1657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1" name="Google Shape;10201;p61"/>
            <p:cNvSpPr/>
            <p:nvPr/>
          </p:nvSpPr>
          <p:spPr>
            <a:xfrm>
              <a:off x="1475522" y="1731935"/>
              <a:ext cx="1059" cy="1914"/>
            </a:xfrm>
            <a:custGeom>
              <a:rect b="b" l="l" r="r" t="t"/>
              <a:pathLst>
                <a:path extrusionOk="0" h="141" w="78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2" name="Google Shape;10202;p61"/>
            <p:cNvSpPr/>
            <p:nvPr/>
          </p:nvSpPr>
          <p:spPr>
            <a:xfrm>
              <a:off x="1389726" y="1671094"/>
              <a:ext cx="58858" cy="39483"/>
            </a:xfrm>
            <a:custGeom>
              <a:rect b="b" l="l" r="r" t="t"/>
              <a:pathLst>
                <a:path extrusionOk="0" h="2908" w="4335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3" name="Google Shape;10203;p61"/>
            <p:cNvSpPr/>
            <p:nvPr/>
          </p:nvSpPr>
          <p:spPr>
            <a:xfrm>
              <a:off x="1309917" y="1312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4" name="Google Shape;10204;p61"/>
            <p:cNvSpPr/>
            <p:nvPr/>
          </p:nvSpPr>
          <p:spPr>
            <a:xfrm>
              <a:off x="1507986" y="1447255"/>
              <a:ext cx="18601" cy="10482"/>
            </a:xfrm>
            <a:custGeom>
              <a:rect b="b" l="l" r="r" t="t"/>
              <a:pathLst>
                <a:path extrusionOk="0" h="772" w="137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5" name="Google Shape;10205;p61"/>
            <p:cNvSpPr/>
            <p:nvPr/>
          </p:nvSpPr>
          <p:spPr>
            <a:xfrm>
              <a:off x="1328559" y="1417113"/>
              <a:ext cx="4236" cy="937"/>
            </a:xfrm>
            <a:custGeom>
              <a:rect b="b" l="l" r="r" t="t"/>
              <a:pathLst>
                <a:path extrusionOk="0" h="69" w="312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6" name="Google Shape;10206;p61"/>
            <p:cNvSpPr/>
            <p:nvPr/>
          </p:nvSpPr>
          <p:spPr>
            <a:xfrm>
              <a:off x="1359407" y="1645812"/>
              <a:ext cx="55247" cy="22335"/>
            </a:xfrm>
            <a:custGeom>
              <a:rect b="b" l="l" r="r" t="t"/>
              <a:pathLst>
                <a:path extrusionOk="0" h="1645" w="4069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7" name="Google Shape;10207;p61"/>
            <p:cNvSpPr/>
            <p:nvPr/>
          </p:nvSpPr>
          <p:spPr>
            <a:xfrm>
              <a:off x="1451571" y="1689858"/>
              <a:ext cx="24589" cy="7454"/>
            </a:xfrm>
            <a:custGeom>
              <a:rect b="b" l="l" r="r" t="t"/>
              <a:pathLst>
                <a:path extrusionOk="0" h="549" w="1811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8" name="Google Shape;10208;p61"/>
            <p:cNvSpPr/>
            <p:nvPr/>
          </p:nvSpPr>
          <p:spPr>
            <a:xfrm>
              <a:off x="1051157" y="1420222"/>
              <a:ext cx="5241" cy="3965"/>
            </a:xfrm>
            <a:custGeom>
              <a:rect b="b" l="l" r="r" t="t"/>
              <a:pathLst>
                <a:path extrusionOk="0" h="292" w="386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9" name="Google Shape;10209;p61"/>
            <p:cNvSpPr/>
            <p:nvPr/>
          </p:nvSpPr>
          <p:spPr>
            <a:xfrm>
              <a:off x="1513458" y="2479960"/>
              <a:ext cx="11663" cy="15465"/>
            </a:xfrm>
            <a:custGeom>
              <a:rect b="b" l="l" r="r" t="t"/>
              <a:pathLst>
                <a:path extrusionOk="0" h="1139" w="859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0" name="Google Shape;10210;p61"/>
            <p:cNvSpPr/>
            <p:nvPr/>
          </p:nvSpPr>
          <p:spPr>
            <a:xfrm>
              <a:off x="1506995" y="2482186"/>
              <a:ext cx="4956" cy="2743"/>
            </a:xfrm>
            <a:custGeom>
              <a:rect b="b" l="l" r="r" t="t"/>
              <a:pathLst>
                <a:path extrusionOk="0" h="202" w="365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1" name="Google Shape;10211;p61"/>
            <p:cNvSpPr/>
            <p:nvPr/>
          </p:nvSpPr>
          <p:spPr>
            <a:xfrm>
              <a:off x="1039073" y="1557966"/>
              <a:ext cx="1344" cy="4155"/>
            </a:xfrm>
            <a:custGeom>
              <a:rect b="b" l="l" r="r" t="t"/>
              <a:pathLst>
                <a:path extrusionOk="0" h="306" w="99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2" name="Google Shape;10212;p61"/>
            <p:cNvSpPr/>
            <p:nvPr/>
          </p:nvSpPr>
          <p:spPr>
            <a:xfrm>
              <a:off x="1493960" y="2432982"/>
              <a:ext cx="1589" cy="1168"/>
            </a:xfrm>
            <a:custGeom>
              <a:rect b="b" l="l" r="r" t="t"/>
              <a:pathLst>
                <a:path extrusionOk="0" h="86" w="117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p61"/>
            <p:cNvSpPr/>
            <p:nvPr/>
          </p:nvSpPr>
          <p:spPr>
            <a:xfrm>
              <a:off x="1496866" y="2484630"/>
              <a:ext cx="7006" cy="4331"/>
            </a:xfrm>
            <a:custGeom>
              <a:rect b="b" l="l" r="r" t="t"/>
              <a:pathLst>
                <a:path extrusionOk="0" h="319" w="516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4" name="Google Shape;10214;p61"/>
            <p:cNvSpPr/>
            <p:nvPr/>
          </p:nvSpPr>
          <p:spPr>
            <a:xfrm>
              <a:off x="1412930" y="1447825"/>
              <a:ext cx="2200" cy="1643"/>
            </a:xfrm>
            <a:custGeom>
              <a:rect b="b" l="l" r="r" t="t"/>
              <a:pathLst>
                <a:path extrusionOk="0" h="121" w="162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5" name="Google Shape;10215;p61"/>
            <p:cNvSpPr/>
            <p:nvPr/>
          </p:nvSpPr>
          <p:spPr>
            <a:xfrm>
              <a:off x="1375700" y="1460860"/>
              <a:ext cx="14419" cy="6721"/>
            </a:xfrm>
            <a:custGeom>
              <a:rect b="b" l="l" r="r" t="t"/>
              <a:pathLst>
                <a:path extrusionOk="0" h="495" w="1062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p61"/>
            <p:cNvSpPr/>
            <p:nvPr/>
          </p:nvSpPr>
          <p:spPr>
            <a:xfrm>
              <a:off x="1518536" y="1659444"/>
              <a:ext cx="3150" cy="2729"/>
            </a:xfrm>
            <a:custGeom>
              <a:rect b="b" l="l" r="r" t="t"/>
              <a:pathLst>
                <a:path extrusionOk="0" h="201" w="232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7" name="Google Shape;10217;p61"/>
            <p:cNvSpPr/>
            <p:nvPr/>
          </p:nvSpPr>
          <p:spPr>
            <a:xfrm>
              <a:off x="2136230" y="2173135"/>
              <a:ext cx="92123" cy="91879"/>
            </a:xfrm>
            <a:custGeom>
              <a:rect b="b" l="l" r="r" t="t"/>
              <a:pathLst>
                <a:path extrusionOk="0" h="6767" w="6785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8" name="Google Shape;10218;p61"/>
            <p:cNvSpPr/>
            <p:nvPr/>
          </p:nvSpPr>
          <p:spPr>
            <a:xfrm>
              <a:off x="2231110" y="2162816"/>
              <a:ext cx="55953" cy="49734"/>
            </a:xfrm>
            <a:custGeom>
              <a:rect b="b" l="l" r="r" t="t"/>
              <a:pathLst>
                <a:path extrusionOk="0" h="3663" w="4121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9" name="Google Shape;10219;p61"/>
            <p:cNvSpPr/>
            <p:nvPr/>
          </p:nvSpPr>
          <p:spPr>
            <a:xfrm>
              <a:off x="2193500" y="2179503"/>
              <a:ext cx="64425" cy="69177"/>
            </a:xfrm>
            <a:custGeom>
              <a:rect b="b" l="l" r="r" t="t"/>
              <a:pathLst>
                <a:path extrusionOk="0" h="5095" w="4745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0" name="Google Shape;10220;p61"/>
            <p:cNvSpPr/>
            <p:nvPr/>
          </p:nvSpPr>
          <p:spPr>
            <a:xfrm>
              <a:off x="2229155" y="217950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1" name="Google Shape;10221;p61"/>
            <p:cNvSpPr/>
            <p:nvPr/>
          </p:nvSpPr>
          <p:spPr>
            <a:xfrm>
              <a:off x="2229209" y="217950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2" name="Google Shape;10222;p61"/>
            <p:cNvSpPr/>
            <p:nvPr/>
          </p:nvSpPr>
          <p:spPr>
            <a:xfrm>
              <a:off x="2257776" y="221006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3" name="Google Shape;10223;p61"/>
            <p:cNvSpPr/>
            <p:nvPr/>
          </p:nvSpPr>
          <p:spPr>
            <a:xfrm>
              <a:off x="2257491" y="2209455"/>
              <a:ext cx="95" cy="149"/>
            </a:xfrm>
            <a:custGeom>
              <a:rect b="b" l="l" r="r" t="t"/>
              <a:pathLst>
                <a:path extrusionOk="0" h="11" w="7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4" name="Google Shape;10224;p61"/>
            <p:cNvSpPr/>
            <p:nvPr/>
          </p:nvSpPr>
          <p:spPr>
            <a:xfrm>
              <a:off x="2233106" y="218340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5" name="Google Shape;10225;p61"/>
            <p:cNvSpPr/>
            <p:nvPr/>
          </p:nvSpPr>
          <p:spPr>
            <a:xfrm>
              <a:off x="2257871" y="2210406"/>
              <a:ext cx="0" cy="149"/>
            </a:xfrm>
            <a:custGeom>
              <a:rect b="b" l="l" r="r" t="t"/>
              <a:pathLst>
                <a:path extrusionOk="0" h="11" w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6" name="Google Shape;10226;p61"/>
            <p:cNvSpPr/>
            <p:nvPr/>
          </p:nvSpPr>
          <p:spPr>
            <a:xfrm>
              <a:off x="2249589" y="2206645"/>
              <a:ext cx="3965" cy="1874"/>
            </a:xfrm>
            <a:custGeom>
              <a:rect b="b" l="l" r="r" t="t"/>
              <a:pathLst>
                <a:path extrusionOk="0" h="138" w="292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7" name="Google Shape;10227;p61"/>
            <p:cNvSpPr/>
            <p:nvPr/>
          </p:nvSpPr>
          <p:spPr>
            <a:xfrm>
              <a:off x="2257681" y="220974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8" name="Google Shape;10228;p61"/>
            <p:cNvSpPr/>
            <p:nvPr/>
          </p:nvSpPr>
          <p:spPr>
            <a:xfrm>
              <a:off x="2229915" y="218050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9" name="Google Shape;10229;p61"/>
            <p:cNvSpPr/>
            <p:nvPr/>
          </p:nvSpPr>
          <p:spPr>
            <a:xfrm>
              <a:off x="2230200" y="2180834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0" name="Google Shape;10230;p61"/>
            <p:cNvSpPr/>
            <p:nvPr/>
          </p:nvSpPr>
          <p:spPr>
            <a:xfrm>
              <a:off x="2229399" y="2179843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p61"/>
            <p:cNvSpPr/>
            <p:nvPr/>
          </p:nvSpPr>
          <p:spPr>
            <a:xfrm>
              <a:off x="2229684" y="21801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p61"/>
            <p:cNvSpPr/>
            <p:nvPr/>
          </p:nvSpPr>
          <p:spPr>
            <a:xfrm>
              <a:off x="2230485" y="2181173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3" name="Google Shape;10233;p61"/>
            <p:cNvSpPr/>
            <p:nvPr/>
          </p:nvSpPr>
          <p:spPr>
            <a:xfrm>
              <a:off x="2232156" y="218283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4" name="Google Shape;10234;p61"/>
            <p:cNvSpPr/>
            <p:nvPr/>
          </p:nvSpPr>
          <p:spPr>
            <a:xfrm>
              <a:off x="2231870" y="2182545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p61"/>
            <p:cNvSpPr/>
            <p:nvPr/>
          </p:nvSpPr>
          <p:spPr>
            <a:xfrm>
              <a:off x="2232821" y="2183264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6" name="Google Shape;10236;p61"/>
            <p:cNvSpPr/>
            <p:nvPr/>
          </p:nvSpPr>
          <p:spPr>
            <a:xfrm>
              <a:off x="2231205" y="218197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7" name="Google Shape;10237;p61"/>
            <p:cNvSpPr/>
            <p:nvPr/>
          </p:nvSpPr>
          <p:spPr>
            <a:xfrm>
              <a:off x="2231531" y="2182259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8" name="Google Shape;10238;p61"/>
            <p:cNvSpPr/>
            <p:nvPr/>
          </p:nvSpPr>
          <p:spPr>
            <a:xfrm>
              <a:off x="2230771" y="21815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9" name="Google Shape;10239;p61"/>
            <p:cNvSpPr/>
            <p:nvPr/>
          </p:nvSpPr>
          <p:spPr>
            <a:xfrm>
              <a:off x="2232481" y="2183074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0" name="Google Shape;10240;p61"/>
            <p:cNvSpPr/>
            <p:nvPr/>
          </p:nvSpPr>
          <p:spPr>
            <a:xfrm>
              <a:off x="2271462" y="2241294"/>
              <a:ext cx="8133" cy="10523"/>
            </a:xfrm>
            <a:custGeom>
              <a:rect b="b" l="l" r="r" t="t"/>
              <a:pathLst>
                <a:path extrusionOk="0" h="775" w="599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1" name="Google Shape;10241;p61"/>
            <p:cNvSpPr/>
            <p:nvPr/>
          </p:nvSpPr>
          <p:spPr>
            <a:xfrm>
              <a:off x="2244837" y="2263697"/>
              <a:ext cx="14704" cy="14922"/>
            </a:xfrm>
            <a:custGeom>
              <a:rect b="b" l="l" r="r" t="t"/>
              <a:pathLst>
                <a:path extrusionOk="0" h="1099" w="1083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2" name="Google Shape;10242;p61"/>
            <p:cNvSpPr/>
            <p:nvPr/>
          </p:nvSpPr>
          <p:spPr>
            <a:xfrm>
              <a:off x="2168694" y="2212021"/>
              <a:ext cx="116509" cy="102252"/>
            </a:xfrm>
            <a:custGeom>
              <a:rect b="b" l="l" r="r" t="t"/>
              <a:pathLst>
                <a:path extrusionOk="0" h="7531" w="8581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p61"/>
            <p:cNvSpPr/>
            <p:nvPr/>
          </p:nvSpPr>
          <p:spPr>
            <a:xfrm>
              <a:off x="2185707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p61"/>
            <p:cNvSpPr/>
            <p:nvPr/>
          </p:nvSpPr>
          <p:spPr>
            <a:xfrm>
              <a:off x="2169780" y="226402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p61"/>
            <p:cNvSpPr/>
            <p:nvPr/>
          </p:nvSpPr>
          <p:spPr>
            <a:xfrm>
              <a:off x="2182435" y="2266725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6" name="Google Shape;10246;p61"/>
            <p:cNvSpPr/>
            <p:nvPr/>
          </p:nvSpPr>
          <p:spPr>
            <a:xfrm>
              <a:off x="2184336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7" name="Google Shape;10247;p61"/>
            <p:cNvSpPr/>
            <p:nvPr/>
          </p:nvSpPr>
          <p:spPr>
            <a:xfrm>
              <a:off x="2186236" y="2266779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p61"/>
            <p:cNvSpPr/>
            <p:nvPr/>
          </p:nvSpPr>
          <p:spPr>
            <a:xfrm>
              <a:off x="2169265" y="2264159"/>
              <a:ext cx="394" cy="68"/>
            </a:xfrm>
            <a:custGeom>
              <a:rect b="b" l="l" r="r" t="t"/>
              <a:pathLst>
                <a:path extrusionOk="0" h="5" w="29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p61"/>
            <p:cNvSpPr/>
            <p:nvPr/>
          </p:nvSpPr>
          <p:spPr>
            <a:xfrm>
              <a:off x="2168640" y="2264213"/>
              <a:ext cx="543" cy="41"/>
            </a:xfrm>
            <a:custGeom>
              <a:rect b="b" l="l" r="r" t="t"/>
              <a:pathLst>
                <a:path extrusionOk="0" h="3" w="4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p61"/>
            <p:cNvSpPr/>
            <p:nvPr/>
          </p:nvSpPr>
          <p:spPr>
            <a:xfrm>
              <a:off x="2170161" y="2262883"/>
              <a:ext cx="869" cy="1100"/>
            </a:xfrm>
            <a:custGeom>
              <a:rect b="b" l="l" r="r" t="t"/>
              <a:pathLst>
                <a:path extrusionOk="0" h="81" w="64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61"/>
            <p:cNvSpPr/>
            <p:nvPr/>
          </p:nvSpPr>
          <p:spPr>
            <a:xfrm>
              <a:off x="2188178" y="2266019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61"/>
            <p:cNvSpPr/>
            <p:nvPr/>
          </p:nvSpPr>
          <p:spPr>
            <a:xfrm>
              <a:off x="2187893" y="226625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3" name="Google Shape;10253;p61"/>
            <p:cNvSpPr/>
            <p:nvPr/>
          </p:nvSpPr>
          <p:spPr>
            <a:xfrm>
              <a:off x="2187608" y="226644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4" name="Google Shape;10254;p61"/>
            <p:cNvSpPr/>
            <p:nvPr/>
          </p:nvSpPr>
          <p:spPr>
            <a:xfrm>
              <a:off x="2186712" y="22667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p61"/>
            <p:cNvSpPr/>
            <p:nvPr/>
          </p:nvSpPr>
          <p:spPr>
            <a:xfrm>
              <a:off x="2259012" y="2212062"/>
              <a:ext cx="14840" cy="2349"/>
            </a:xfrm>
            <a:custGeom>
              <a:rect b="b" l="l" r="r" t="t"/>
              <a:pathLst>
                <a:path extrusionOk="0" h="173" w="1093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6" name="Google Shape;10256;p61"/>
            <p:cNvSpPr/>
            <p:nvPr/>
          </p:nvSpPr>
          <p:spPr>
            <a:xfrm>
              <a:off x="2201728" y="22503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7" name="Google Shape;10257;p61"/>
            <p:cNvSpPr/>
            <p:nvPr/>
          </p:nvSpPr>
          <p:spPr>
            <a:xfrm>
              <a:off x="2193881" y="2234886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p61"/>
            <p:cNvSpPr/>
            <p:nvPr/>
          </p:nvSpPr>
          <p:spPr>
            <a:xfrm>
              <a:off x="2203113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61"/>
            <p:cNvSpPr/>
            <p:nvPr/>
          </p:nvSpPr>
          <p:spPr>
            <a:xfrm>
              <a:off x="2195021" y="223568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61"/>
            <p:cNvSpPr/>
            <p:nvPr/>
          </p:nvSpPr>
          <p:spPr>
            <a:xfrm>
              <a:off x="2195211" y="22359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61"/>
            <p:cNvSpPr/>
            <p:nvPr/>
          </p:nvSpPr>
          <p:spPr>
            <a:xfrm>
              <a:off x="2200927" y="2250228"/>
              <a:ext cx="95" cy="14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p61"/>
            <p:cNvSpPr/>
            <p:nvPr/>
          </p:nvSpPr>
          <p:spPr>
            <a:xfrm>
              <a:off x="2194600" y="22353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3" name="Google Shape;10263;p61"/>
            <p:cNvSpPr/>
            <p:nvPr/>
          </p:nvSpPr>
          <p:spPr>
            <a:xfrm>
              <a:off x="2194315" y="22351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4" name="Google Shape;10264;p61"/>
            <p:cNvSpPr/>
            <p:nvPr/>
          </p:nvSpPr>
          <p:spPr>
            <a:xfrm>
              <a:off x="2203588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5" name="Google Shape;10265;p61"/>
            <p:cNvSpPr/>
            <p:nvPr/>
          </p:nvSpPr>
          <p:spPr>
            <a:xfrm>
              <a:off x="2195116" y="22358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p61"/>
            <p:cNvSpPr/>
            <p:nvPr/>
          </p:nvSpPr>
          <p:spPr>
            <a:xfrm>
              <a:off x="2194831" y="223549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61"/>
            <p:cNvSpPr/>
            <p:nvPr/>
          </p:nvSpPr>
          <p:spPr>
            <a:xfrm>
              <a:off x="2206005" y="224946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61"/>
            <p:cNvSpPr/>
            <p:nvPr/>
          </p:nvSpPr>
          <p:spPr>
            <a:xfrm>
              <a:off x="2205625" y="22497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61"/>
            <p:cNvSpPr/>
            <p:nvPr/>
          </p:nvSpPr>
          <p:spPr>
            <a:xfrm>
              <a:off x="2258102" y="221329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0" name="Google Shape;10270;p61"/>
            <p:cNvSpPr/>
            <p:nvPr/>
          </p:nvSpPr>
          <p:spPr>
            <a:xfrm>
              <a:off x="2257722" y="2213732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1" name="Google Shape;10271;p61"/>
            <p:cNvSpPr/>
            <p:nvPr/>
          </p:nvSpPr>
          <p:spPr>
            <a:xfrm>
              <a:off x="2257152" y="221453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2" name="Google Shape;10272;p61"/>
            <p:cNvSpPr/>
            <p:nvPr/>
          </p:nvSpPr>
          <p:spPr>
            <a:xfrm>
              <a:off x="2257437" y="2214153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3" name="Google Shape;10273;p61"/>
            <p:cNvSpPr/>
            <p:nvPr/>
          </p:nvSpPr>
          <p:spPr>
            <a:xfrm>
              <a:off x="2258482" y="2212687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4" name="Google Shape;10274;p61"/>
            <p:cNvSpPr/>
            <p:nvPr/>
          </p:nvSpPr>
          <p:spPr>
            <a:xfrm>
              <a:off x="2204865" y="22501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5" name="Google Shape;10275;p61"/>
            <p:cNvSpPr/>
            <p:nvPr/>
          </p:nvSpPr>
          <p:spPr>
            <a:xfrm>
              <a:off x="2258822" y="221221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p61"/>
            <p:cNvSpPr/>
            <p:nvPr/>
          </p:nvSpPr>
          <p:spPr>
            <a:xfrm>
              <a:off x="2193460" y="22346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7" name="Google Shape;10277;p61"/>
            <p:cNvSpPr/>
            <p:nvPr/>
          </p:nvSpPr>
          <p:spPr>
            <a:xfrm>
              <a:off x="2205245" y="224994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8" name="Google Shape;10278;p61"/>
            <p:cNvSpPr/>
            <p:nvPr/>
          </p:nvSpPr>
          <p:spPr>
            <a:xfrm>
              <a:off x="2204485" y="225028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9" name="Google Shape;10279;p61"/>
            <p:cNvSpPr/>
            <p:nvPr/>
          </p:nvSpPr>
          <p:spPr>
            <a:xfrm>
              <a:off x="2278916" y="225289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0" name="Google Shape;10280;p61"/>
            <p:cNvSpPr/>
            <p:nvPr/>
          </p:nvSpPr>
          <p:spPr>
            <a:xfrm>
              <a:off x="2279256" y="225265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1" name="Google Shape;10281;p61"/>
            <p:cNvSpPr/>
            <p:nvPr/>
          </p:nvSpPr>
          <p:spPr>
            <a:xfrm>
              <a:off x="2279772" y="22519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2" name="Google Shape;10282;p61"/>
            <p:cNvSpPr/>
            <p:nvPr/>
          </p:nvSpPr>
          <p:spPr>
            <a:xfrm>
              <a:off x="2279541" y="225231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3" name="Google Shape;10283;p61"/>
            <p:cNvSpPr/>
            <p:nvPr/>
          </p:nvSpPr>
          <p:spPr>
            <a:xfrm>
              <a:off x="2276445" y="22536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4" name="Google Shape;10284;p61"/>
            <p:cNvSpPr/>
            <p:nvPr/>
          </p:nvSpPr>
          <p:spPr>
            <a:xfrm>
              <a:off x="2280301" y="22507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5" name="Google Shape;10285;p61"/>
            <p:cNvSpPr/>
            <p:nvPr/>
          </p:nvSpPr>
          <p:spPr>
            <a:xfrm>
              <a:off x="2280111" y="2251043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6" name="Google Shape;10286;p61"/>
            <p:cNvSpPr/>
            <p:nvPr/>
          </p:nvSpPr>
          <p:spPr>
            <a:xfrm>
              <a:off x="2279962" y="2251613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7" name="Google Shape;10287;p61"/>
            <p:cNvSpPr/>
            <p:nvPr/>
          </p:nvSpPr>
          <p:spPr>
            <a:xfrm>
              <a:off x="2278536" y="2253134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8" name="Google Shape;10288;p61"/>
            <p:cNvSpPr/>
            <p:nvPr/>
          </p:nvSpPr>
          <p:spPr>
            <a:xfrm>
              <a:off x="2276119" y="223958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9" name="Google Shape;10289;p61"/>
            <p:cNvSpPr/>
            <p:nvPr/>
          </p:nvSpPr>
          <p:spPr>
            <a:xfrm>
              <a:off x="2277111" y="2239869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0" name="Google Shape;10290;p61"/>
            <p:cNvSpPr/>
            <p:nvPr/>
          </p:nvSpPr>
          <p:spPr>
            <a:xfrm>
              <a:off x="2276595" y="2239679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1" name="Google Shape;10291;p61"/>
            <p:cNvSpPr/>
            <p:nvPr/>
          </p:nvSpPr>
          <p:spPr>
            <a:xfrm>
              <a:off x="2277735" y="224015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2" name="Google Shape;10292;p61"/>
            <p:cNvSpPr/>
            <p:nvPr/>
          </p:nvSpPr>
          <p:spPr>
            <a:xfrm>
              <a:off x="2278210" y="2240439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3" name="Google Shape;10293;p61"/>
            <p:cNvSpPr/>
            <p:nvPr/>
          </p:nvSpPr>
          <p:spPr>
            <a:xfrm>
              <a:off x="2278726" y="224077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4" name="Google Shape;10294;p61"/>
            <p:cNvSpPr/>
            <p:nvPr/>
          </p:nvSpPr>
          <p:spPr>
            <a:xfrm>
              <a:off x="2278210" y="22532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5" name="Google Shape;10295;p61"/>
            <p:cNvSpPr/>
            <p:nvPr/>
          </p:nvSpPr>
          <p:spPr>
            <a:xfrm>
              <a:off x="2277396" y="225346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p61"/>
            <p:cNvSpPr/>
            <p:nvPr/>
          </p:nvSpPr>
          <p:spPr>
            <a:xfrm>
              <a:off x="2276921" y="2253514"/>
              <a:ext cx="394" cy="54"/>
            </a:xfrm>
            <a:custGeom>
              <a:rect b="b" l="l" r="r" t="t"/>
              <a:pathLst>
                <a:path extrusionOk="0" h="4" w="29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p61"/>
            <p:cNvSpPr/>
            <p:nvPr/>
          </p:nvSpPr>
          <p:spPr>
            <a:xfrm>
              <a:off x="2277776" y="2253419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8" name="Google Shape;10298;p61"/>
            <p:cNvSpPr/>
            <p:nvPr/>
          </p:nvSpPr>
          <p:spPr>
            <a:xfrm>
              <a:off x="2276595" y="225360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9" name="Google Shape;10299;p61"/>
            <p:cNvSpPr/>
            <p:nvPr/>
          </p:nvSpPr>
          <p:spPr>
            <a:xfrm>
              <a:off x="2275644" y="22535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p61"/>
            <p:cNvSpPr/>
            <p:nvPr/>
          </p:nvSpPr>
          <p:spPr>
            <a:xfrm>
              <a:off x="2252019" y="2279556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61"/>
            <p:cNvSpPr/>
            <p:nvPr/>
          </p:nvSpPr>
          <p:spPr>
            <a:xfrm>
              <a:off x="2252155" y="2275999"/>
              <a:ext cx="1589" cy="3476"/>
            </a:xfrm>
            <a:custGeom>
              <a:rect b="b" l="l" r="r" t="t"/>
              <a:pathLst>
                <a:path extrusionOk="0" h="256" w="117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61"/>
            <p:cNvSpPr/>
            <p:nvPr/>
          </p:nvSpPr>
          <p:spPr>
            <a:xfrm>
              <a:off x="2256867" y="2263589"/>
              <a:ext cx="1589" cy="1494"/>
            </a:xfrm>
            <a:custGeom>
              <a:rect b="b" l="l" r="r" t="t"/>
              <a:pathLst>
                <a:path extrusionOk="0" h="110" w="117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p61"/>
            <p:cNvSpPr/>
            <p:nvPr/>
          </p:nvSpPr>
          <p:spPr>
            <a:xfrm>
              <a:off x="2136461" y="2088588"/>
              <a:ext cx="84819" cy="89883"/>
            </a:xfrm>
            <a:custGeom>
              <a:rect b="b" l="l" r="r" t="t"/>
              <a:pathLst>
                <a:path extrusionOk="0" h="6620" w="6247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4" name="Google Shape;10304;p61"/>
            <p:cNvSpPr/>
            <p:nvPr/>
          </p:nvSpPr>
          <p:spPr>
            <a:xfrm>
              <a:off x="2193595" y="217727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p61"/>
            <p:cNvSpPr/>
            <p:nvPr/>
          </p:nvSpPr>
          <p:spPr>
            <a:xfrm>
              <a:off x="2185897" y="217769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61"/>
            <p:cNvSpPr/>
            <p:nvPr/>
          </p:nvSpPr>
          <p:spPr>
            <a:xfrm>
              <a:off x="2200113" y="2177372"/>
              <a:ext cx="625" cy="109"/>
            </a:xfrm>
            <a:custGeom>
              <a:rect b="b" l="l" r="r" t="t"/>
              <a:pathLst>
                <a:path extrusionOk="0" h="8" w="46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7" name="Google Shape;10307;p61"/>
            <p:cNvSpPr/>
            <p:nvPr/>
          </p:nvSpPr>
          <p:spPr>
            <a:xfrm>
              <a:off x="2192889" y="2177317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8" name="Google Shape;10308;p61"/>
            <p:cNvSpPr/>
            <p:nvPr/>
          </p:nvSpPr>
          <p:spPr>
            <a:xfrm>
              <a:off x="2197492" y="2177277"/>
              <a:ext cx="774" cy="14"/>
            </a:xfrm>
            <a:custGeom>
              <a:rect b="b" l="l" r="r" t="t"/>
              <a:pathLst>
                <a:path extrusionOk="0" h="1" w="57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9" name="Google Shape;10309;p61"/>
            <p:cNvSpPr/>
            <p:nvPr/>
          </p:nvSpPr>
          <p:spPr>
            <a:xfrm>
              <a:off x="2198497" y="2177277"/>
              <a:ext cx="679" cy="54"/>
            </a:xfrm>
            <a:custGeom>
              <a:rect b="b" l="l" r="r" t="t"/>
              <a:pathLst>
                <a:path extrusionOk="0" h="4" w="5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0" name="Google Shape;10310;p61"/>
            <p:cNvSpPr/>
            <p:nvPr/>
          </p:nvSpPr>
          <p:spPr>
            <a:xfrm>
              <a:off x="219726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1" name="Google Shape;10311;p61"/>
            <p:cNvSpPr/>
            <p:nvPr/>
          </p:nvSpPr>
          <p:spPr>
            <a:xfrm>
              <a:off x="2195401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2" name="Google Shape;10312;p61"/>
            <p:cNvSpPr/>
            <p:nvPr/>
          </p:nvSpPr>
          <p:spPr>
            <a:xfrm>
              <a:off x="2136421" y="2173421"/>
              <a:ext cx="679" cy="149"/>
            </a:xfrm>
            <a:custGeom>
              <a:rect b="b" l="l" r="r" t="t"/>
              <a:pathLst>
                <a:path extrusionOk="0" h="11" w="5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3" name="Google Shape;10313;p61"/>
            <p:cNvSpPr/>
            <p:nvPr/>
          </p:nvSpPr>
          <p:spPr>
            <a:xfrm>
              <a:off x="2199257" y="2177317"/>
              <a:ext cx="679" cy="68"/>
            </a:xfrm>
            <a:custGeom>
              <a:rect b="b" l="l" r="r" t="t"/>
              <a:pathLst>
                <a:path extrusionOk="0" h="5" w="5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4" name="Google Shape;10314;p61"/>
            <p:cNvSpPr/>
            <p:nvPr/>
          </p:nvSpPr>
          <p:spPr>
            <a:xfrm>
              <a:off x="2187852" y="2177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5" name="Google Shape;10315;p61"/>
            <p:cNvSpPr/>
            <p:nvPr/>
          </p:nvSpPr>
          <p:spPr>
            <a:xfrm>
              <a:off x="2187323" y="217760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6" name="Google Shape;10316;p61"/>
            <p:cNvSpPr/>
            <p:nvPr/>
          </p:nvSpPr>
          <p:spPr>
            <a:xfrm>
              <a:off x="2186847" y="217760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7" name="Google Shape;10317;p61"/>
            <p:cNvSpPr/>
            <p:nvPr/>
          </p:nvSpPr>
          <p:spPr>
            <a:xfrm>
              <a:off x="2200832" y="2177467"/>
              <a:ext cx="475" cy="109"/>
            </a:xfrm>
            <a:custGeom>
              <a:rect b="b" l="l" r="r" t="t"/>
              <a:pathLst>
                <a:path extrusionOk="0" h="8" w="35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8" name="Google Shape;10318;p61"/>
            <p:cNvSpPr/>
            <p:nvPr/>
          </p:nvSpPr>
          <p:spPr>
            <a:xfrm>
              <a:off x="2186372" y="217765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9" name="Google Shape;10319;p61"/>
            <p:cNvSpPr/>
            <p:nvPr/>
          </p:nvSpPr>
          <p:spPr>
            <a:xfrm>
              <a:off x="2192075" y="2177317"/>
              <a:ext cx="489" cy="14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0" name="Google Shape;10320;p61"/>
            <p:cNvSpPr/>
            <p:nvPr/>
          </p:nvSpPr>
          <p:spPr>
            <a:xfrm>
              <a:off x="2191219" y="217737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1" name="Google Shape;10321;p61"/>
            <p:cNvSpPr/>
            <p:nvPr/>
          </p:nvSpPr>
          <p:spPr>
            <a:xfrm>
              <a:off x="2190513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2" name="Google Shape;10322;p61"/>
            <p:cNvSpPr/>
            <p:nvPr/>
          </p:nvSpPr>
          <p:spPr>
            <a:xfrm>
              <a:off x="2189223" y="217746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61"/>
            <p:cNvSpPr/>
            <p:nvPr/>
          </p:nvSpPr>
          <p:spPr>
            <a:xfrm>
              <a:off x="2188558" y="217750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4" name="Google Shape;10324;p61"/>
            <p:cNvSpPr/>
            <p:nvPr/>
          </p:nvSpPr>
          <p:spPr>
            <a:xfrm>
              <a:off x="2189889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5" name="Google Shape;10325;p61"/>
            <p:cNvSpPr/>
            <p:nvPr/>
          </p:nvSpPr>
          <p:spPr>
            <a:xfrm>
              <a:off x="2194695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6" name="Google Shape;10326;p61"/>
            <p:cNvSpPr/>
            <p:nvPr/>
          </p:nvSpPr>
          <p:spPr>
            <a:xfrm>
              <a:off x="219597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7" name="Google Shape;10327;p61"/>
            <p:cNvSpPr/>
            <p:nvPr/>
          </p:nvSpPr>
          <p:spPr>
            <a:xfrm>
              <a:off x="2201973" y="2177697"/>
              <a:ext cx="339" cy="163"/>
            </a:xfrm>
            <a:custGeom>
              <a:rect b="b" l="l" r="r" t="t"/>
              <a:pathLst>
                <a:path extrusionOk="0" h="12" w="25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8" name="Google Shape;10328;p61"/>
            <p:cNvSpPr/>
            <p:nvPr/>
          </p:nvSpPr>
          <p:spPr>
            <a:xfrm>
              <a:off x="2201402" y="217756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9" name="Google Shape;10329;p61"/>
            <p:cNvSpPr/>
            <p:nvPr/>
          </p:nvSpPr>
          <p:spPr>
            <a:xfrm>
              <a:off x="2207865" y="2106307"/>
              <a:ext cx="83624" cy="72463"/>
            </a:xfrm>
            <a:custGeom>
              <a:rect b="b" l="l" r="r" t="t"/>
              <a:pathLst>
                <a:path extrusionOk="0" h="5337" w="6159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p61"/>
            <p:cNvSpPr/>
            <p:nvPr/>
          </p:nvSpPr>
          <p:spPr>
            <a:xfrm>
              <a:off x="2229915" y="21769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p61"/>
            <p:cNvSpPr/>
            <p:nvPr/>
          </p:nvSpPr>
          <p:spPr>
            <a:xfrm>
              <a:off x="2229250" y="217566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2" name="Google Shape;10332;p61"/>
            <p:cNvSpPr/>
            <p:nvPr/>
          </p:nvSpPr>
          <p:spPr>
            <a:xfrm>
              <a:off x="2230065" y="217741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3" name="Google Shape;10333;p61"/>
            <p:cNvSpPr/>
            <p:nvPr/>
          </p:nvSpPr>
          <p:spPr>
            <a:xfrm>
              <a:off x="2229494" y="2175892"/>
              <a:ext cx="95" cy="109"/>
            </a:xfrm>
            <a:custGeom>
              <a:rect b="b" l="l" r="r" t="t"/>
              <a:pathLst>
                <a:path extrusionOk="0" h="8" w="7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4" name="Google Shape;10334;p61"/>
            <p:cNvSpPr/>
            <p:nvPr/>
          </p:nvSpPr>
          <p:spPr>
            <a:xfrm>
              <a:off x="2228965" y="2175566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p61"/>
            <p:cNvSpPr/>
            <p:nvPr/>
          </p:nvSpPr>
          <p:spPr>
            <a:xfrm>
              <a:off x="2230010" y="217718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6" name="Google Shape;10336;p61"/>
            <p:cNvSpPr/>
            <p:nvPr/>
          </p:nvSpPr>
          <p:spPr>
            <a:xfrm>
              <a:off x="2229915" y="21768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7" name="Google Shape;10337;p61"/>
            <p:cNvSpPr/>
            <p:nvPr/>
          </p:nvSpPr>
          <p:spPr>
            <a:xfrm>
              <a:off x="2229793" y="2176353"/>
              <a:ext cx="95" cy="177"/>
            </a:xfrm>
            <a:custGeom>
              <a:rect b="b" l="l" r="r" t="t"/>
              <a:pathLst>
                <a:path extrusionOk="0" h="13" w="7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61"/>
            <p:cNvSpPr/>
            <p:nvPr/>
          </p:nvSpPr>
          <p:spPr>
            <a:xfrm>
              <a:off x="2229684" y="217608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9" name="Google Shape;10339;p61"/>
            <p:cNvSpPr/>
            <p:nvPr/>
          </p:nvSpPr>
          <p:spPr>
            <a:xfrm>
              <a:off x="2218836" y="2175172"/>
              <a:ext cx="10142" cy="733"/>
            </a:xfrm>
            <a:custGeom>
              <a:rect b="b" l="l" r="r" t="t"/>
              <a:pathLst>
                <a:path extrusionOk="0" h="54" w="747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0" name="Google Shape;10340;p61"/>
            <p:cNvSpPr/>
            <p:nvPr/>
          </p:nvSpPr>
          <p:spPr>
            <a:xfrm>
              <a:off x="2261483" y="2161065"/>
              <a:ext cx="5051" cy="149"/>
            </a:xfrm>
            <a:custGeom>
              <a:rect b="b" l="l" r="r" t="t"/>
              <a:pathLst>
                <a:path extrusionOk="0" h="11" w="372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61"/>
            <p:cNvSpPr/>
            <p:nvPr/>
          </p:nvSpPr>
          <p:spPr>
            <a:xfrm>
              <a:off x="2231816" y="2177032"/>
              <a:ext cx="584" cy="109"/>
            </a:xfrm>
            <a:custGeom>
              <a:rect b="b" l="l" r="r" t="t"/>
              <a:pathLst>
                <a:path extrusionOk="0" h="8" w="43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p61"/>
            <p:cNvSpPr/>
            <p:nvPr/>
          </p:nvSpPr>
          <p:spPr>
            <a:xfrm>
              <a:off x="2231056" y="2177127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3" name="Google Shape;10343;p61"/>
            <p:cNvSpPr/>
            <p:nvPr/>
          </p:nvSpPr>
          <p:spPr>
            <a:xfrm>
              <a:off x="2230105" y="2177277"/>
              <a:ext cx="774" cy="204"/>
            </a:xfrm>
            <a:custGeom>
              <a:rect b="b" l="l" r="r" t="t"/>
              <a:pathLst>
                <a:path extrusionOk="0" h="15" w="57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p61"/>
            <p:cNvSpPr/>
            <p:nvPr/>
          </p:nvSpPr>
          <p:spPr>
            <a:xfrm>
              <a:off x="2232536" y="2177032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61"/>
            <p:cNvSpPr/>
            <p:nvPr/>
          </p:nvSpPr>
          <p:spPr>
            <a:xfrm>
              <a:off x="2233106" y="2176991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6" name="Google Shape;10346;p61"/>
            <p:cNvSpPr/>
            <p:nvPr/>
          </p:nvSpPr>
          <p:spPr>
            <a:xfrm>
              <a:off x="2258672" y="2052499"/>
              <a:ext cx="12464" cy="10170"/>
            </a:xfrm>
            <a:custGeom>
              <a:rect b="b" l="l" r="r" t="t"/>
              <a:pathLst>
                <a:path extrusionOk="0" h="749" w="918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7" name="Google Shape;10347;p61"/>
            <p:cNvSpPr/>
            <p:nvPr/>
          </p:nvSpPr>
          <p:spPr>
            <a:xfrm>
              <a:off x="2348080" y="1953764"/>
              <a:ext cx="75016" cy="100080"/>
            </a:xfrm>
            <a:custGeom>
              <a:rect b="b" l="l" r="r" t="t"/>
              <a:pathLst>
                <a:path extrusionOk="0" h="7371" w="5525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8" name="Google Shape;10348;p61"/>
            <p:cNvSpPr/>
            <p:nvPr/>
          </p:nvSpPr>
          <p:spPr>
            <a:xfrm>
              <a:off x="1953274" y="1764276"/>
              <a:ext cx="85620" cy="66543"/>
            </a:xfrm>
            <a:custGeom>
              <a:rect b="b" l="l" r="r" t="t"/>
              <a:pathLst>
                <a:path extrusionOk="0" h="4901" w="6306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p61"/>
            <p:cNvSpPr/>
            <p:nvPr/>
          </p:nvSpPr>
          <p:spPr>
            <a:xfrm>
              <a:off x="2104473" y="1751839"/>
              <a:ext cx="29151" cy="57216"/>
            </a:xfrm>
            <a:custGeom>
              <a:rect b="b" l="l" r="r" t="t"/>
              <a:pathLst>
                <a:path extrusionOk="0" h="4214" w="2147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0" name="Google Shape;10350;p61"/>
            <p:cNvSpPr/>
            <p:nvPr/>
          </p:nvSpPr>
          <p:spPr>
            <a:xfrm>
              <a:off x="1983932" y="1753020"/>
              <a:ext cx="152883" cy="146433"/>
            </a:xfrm>
            <a:custGeom>
              <a:rect b="b" l="l" r="r" t="t"/>
              <a:pathLst>
                <a:path extrusionOk="0" h="10785" w="1126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1" name="Google Shape;10351;p61"/>
            <p:cNvSpPr/>
            <p:nvPr/>
          </p:nvSpPr>
          <p:spPr>
            <a:xfrm>
              <a:off x="2000849" y="18146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2" name="Google Shape;10352;p61"/>
            <p:cNvSpPr/>
            <p:nvPr/>
          </p:nvSpPr>
          <p:spPr>
            <a:xfrm>
              <a:off x="2021202" y="1799102"/>
              <a:ext cx="149" cy="869"/>
            </a:xfrm>
            <a:custGeom>
              <a:rect b="b" l="l" r="r" t="t"/>
              <a:pathLst>
                <a:path extrusionOk="0" h="64" w="11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61"/>
            <p:cNvSpPr/>
            <p:nvPr/>
          </p:nvSpPr>
          <p:spPr>
            <a:xfrm>
              <a:off x="2034372" y="177129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61"/>
            <p:cNvSpPr/>
            <p:nvPr/>
          </p:nvSpPr>
          <p:spPr>
            <a:xfrm>
              <a:off x="1995581" y="1816645"/>
              <a:ext cx="1534" cy="299"/>
            </a:xfrm>
            <a:custGeom>
              <a:rect b="b" l="l" r="r" t="t"/>
              <a:pathLst>
                <a:path extrusionOk="0" h="22" w="113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p61"/>
            <p:cNvSpPr/>
            <p:nvPr/>
          </p:nvSpPr>
          <p:spPr>
            <a:xfrm>
              <a:off x="2034603" y="177177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61"/>
            <p:cNvSpPr/>
            <p:nvPr/>
          </p:nvSpPr>
          <p:spPr>
            <a:xfrm>
              <a:off x="2034182" y="177105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61"/>
            <p:cNvSpPr/>
            <p:nvPr/>
          </p:nvSpPr>
          <p:spPr>
            <a:xfrm>
              <a:off x="1997672" y="1816115"/>
              <a:ext cx="2675" cy="611"/>
            </a:xfrm>
            <a:custGeom>
              <a:rect b="b" l="l" r="r" t="t"/>
              <a:pathLst>
                <a:path extrusionOk="0" h="45" w="197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8" name="Google Shape;10358;p61"/>
            <p:cNvSpPr/>
            <p:nvPr/>
          </p:nvSpPr>
          <p:spPr>
            <a:xfrm>
              <a:off x="2027950" y="1795491"/>
              <a:ext cx="8282" cy="434"/>
            </a:xfrm>
            <a:custGeom>
              <a:rect b="b" l="l" r="r" t="t"/>
              <a:pathLst>
                <a:path extrusionOk="0" h="32" w="61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9" name="Google Shape;10359;p61"/>
            <p:cNvSpPr/>
            <p:nvPr/>
          </p:nvSpPr>
          <p:spPr>
            <a:xfrm>
              <a:off x="2110135" y="1764018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0" name="Google Shape;10360;p61"/>
            <p:cNvSpPr/>
            <p:nvPr/>
          </p:nvSpPr>
          <p:spPr>
            <a:xfrm>
              <a:off x="2110270" y="1764493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p61"/>
            <p:cNvSpPr/>
            <p:nvPr/>
          </p:nvSpPr>
          <p:spPr>
            <a:xfrm>
              <a:off x="2110080" y="1763448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p61"/>
            <p:cNvSpPr/>
            <p:nvPr/>
          </p:nvSpPr>
          <p:spPr>
            <a:xfrm>
              <a:off x="2110039" y="1759836"/>
              <a:ext cx="14" cy="448"/>
            </a:xfrm>
            <a:custGeom>
              <a:rect b="b" l="l" r="r" t="t"/>
              <a:pathLst>
                <a:path extrusionOk="0" h="33" w="1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p61"/>
            <p:cNvSpPr/>
            <p:nvPr/>
          </p:nvSpPr>
          <p:spPr>
            <a:xfrm>
              <a:off x="2110039" y="1762878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4" name="Google Shape;10364;p61"/>
            <p:cNvSpPr/>
            <p:nvPr/>
          </p:nvSpPr>
          <p:spPr>
            <a:xfrm>
              <a:off x="2119218" y="18097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5" name="Google Shape;10365;p61"/>
            <p:cNvSpPr/>
            <p:nvPr/>
          </p:nvSpPr>
          <p:spPr>
            <a:xfrm>
              <a:off x="2110555" y="176534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6" name="Google Shape;10366;p61"/>
            <p:cNvSpPr/>
            <p:nvPr/>
          </p:nvSpPr>
          <p:spPr>
            <a:xfrm>
              <a:off x="2119028" y="180898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7" name="Google Shape;10367;p61"/>
            <p:cNvSpPr/>
            <p:nvPr/>
          </p:nvSpPr>
          <p:spPr>
            <a:xfrm>
              <a:off x="2110365" y="1764969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8" name="Google Shape;10368;p61"/>
            <p:cNvSpPr/>
            <p:nvPr/>
          </p:nvSpPr>
          <p:spPr>
            <a:xfrm>
              <a:off x="2110080" y="1758981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61"/>
            <p:cNvSpPr/>
            <p:nvPr/>
          </p:nvSpPr>
          <p:spPr>
            <a:xfrm>
              <a:off x="2109985" y="1762212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61"/>
            <p:cNvSpPr/>
            <p:nvPr/>
          </p:nvSpPr>
          <p:spPr>
            <a:xfrm>
              <a:off x="2109985" y="176069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61"/>
            <p:cNvSpPr/>
            <p:nvPr/>
          </p:nvSpPr>
          <p:spPr>
            <a:xfrm>
              <a:off x="2109985" y="176145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61"/>
            <p:cNvSpPr/>
            <p:nvPr/>
          </p:nvSpPr>
          <p:spPr>
            <a:xfrm>
              <a:off x="2110705" y="1765688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3" name="Google Shape;10373;p61"/>
            <p:cNvSpPr/>
            <p:nvPr/>
          </p:nvSpPr>
          <p:spPr>
            <a:xfrm>
              <a:off x="2110135" y="1757990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4" name="Google Shape;10374;p61"/>
            <p:cNvSpPr/>
            <p:nvPr/>
          </p:nvSpPr>
          <p:spPr>
            <a:xfrm>
              <a:off x="2110230" y="17569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5" name="Google Shape;10375;p61"/>
            <p:cNvSpPr/>
            <p:nvPr/>
          </p:nvSpPr>
          <p:spPr>
            <a:xfrm>
              <a:off x="2110365" y="1755899"/>
              <a:ext cx="68" cy="530"/>
            </a:xfrm>
            <a:custGeom>
              <a:rect b="b" l="l" r="r" t="t"/>
              <a:pathLst>
                <a:path extrusionOk="0" h="39" w="5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p61"/>
            <p:cNvSpPr/>
            <p:nvPr/>
          </p:nvSpPr>
          <p:spPr>
            <a:xfrm>
              <a:off x="2110515" y="1754704"/>
              <a:ext cx="54" cy="638"/>
            </a:xfrm>
            <a:custGeom>
              <a:rect b="b" l="l" r="r" t="t"/>
              <a:pathLst>
                <a:path extrusionOk="0" h="47" w="4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p61"/>
            <p:cNvSpPr/>
            <p:nvPr/>
          </p:nvSpPr>
          <p:spPr>
            <a:xfrm>
              <a:off x="2119734" y="1788268"/>
              <a:ext cx="110385" cy="105294"/>
            </a:xfrm>
            <a:custGeom>
              <a:rect b="b" l="l" r="r" t="t"/>
              <a:pathLst>
                <a:path extrusionOk="0" h="7755" w="813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p61"/>
            <p:cNvSpPr/>
            <p:nvPr/>
          </p:nvSpPr>
          <p:spPr>
            <a:xfrm>
              <a:off x="2135375" y="179016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61"/>
            <p:cNvSpPr/>
            <p:nvPr/>
          </p:nvSpPr>
          <p:spPr>
            <a:xfrm>
              <a:off x="2127962" y="1796916"/>
              <a:ext cx="434" cy="434"/>
            </a:xfrm>
            <a:custGeom>
              <a:rect b="b" l="l" r="r" t="t"/>
              <a:pathLst>
                <a:path extrusionOk="0" h="32" w="32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0" name="Google Shape;10380;p61"/>
            <p:cNvSpPr/>
            <p:nvPr/>
          </p:nvSpPr>
          <p:spPr>
            <a:xfrm>
              <a:off x="2128573" y="17965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1" name="Google Shape;10381;p61"/>
            <p:cNvSpPr/>
            <p:nvPr/>
          </p:nvSpPr>
          <p:spPr>
            <a:xfrm>
              <a:off x="2135416" y="1789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2" name="Google Shape;10382;p61"/>
            <p:cNvSpPr/>
            <p:nvPr/>
          </p:nvSpPr>
          <p:spPr>
            <a:xfrm>
              <a:off x="2131668" y="179382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3" name="Google Shape;10383;p61"/>
            <p:cNvSpPr/>
            <p:nvPr/>
          </p:nvSpPr>
          <p:spPr>
            <a:xfrm>
              <a:off x="2131899" y="1793726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4" name="Google Shape;10384;p61"/>
            <p:cNvSpPr/>
            <p:nvPr/>
          </p:nvSpPr>
          <p:spPr>
            <a:xfrm>
              <a:off x="2131763" y="179382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5" name="Google Shape;10385;p61"/>
            <p:cNvSpPr/>
            <p:nvPr/>
          </p:nvSpPr>
          <p:spPr>
            <a:xfrm>
              <a:off x="2121825" y="1808036"/>
              <a:ext cx="2580" cy="2485"/>
            </a:xfrm>
            <a:custGeom>
              <a:rect b="b" l="l" r="r" t="t"/>
              <a:pathLst>
                <a:path extrusionOk="0" h="183" w="19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6" name="Google Shape;10386;p61"/>
            <p:cNvSpPr/>
            <p:nvPr/>
          </p:nvSpPr>
          <p:spPr>
            <a:xfrm>
              <a:off x="2120929" y="1810847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61"/>
            <p:cNvSpPr/>
            <p:nvPr/>
          </p:nvSpPr>
          <p:spPr>
            <a:xfrm>
              <a:off x="2135375" y="178963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61"/>
            <p:cNvSpPr/>
            <p:nvPr/>
          </p:nvSpPr>
          <p:spPr>
            <a:xfrm>
              <a:off x="2135470" y="17883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9" name="Google Shape;10389;p61"/>
            <p:cNvSpPr/>
            <p:nvPr/>
          </p:nvSpPr>
          <p:spPr>
            <a:xfrm>
              <a:off x="2120114" y="1812884"/>
              <a:ext cx="964" cy="1684"/>
            </a:xfrm>
            <a:custGeom>
              <a:rect b="b" l="l" r="r" t="t"/>
              <a:pathLst>
                <a:path extrusionOk="0" h="124" w="71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0" name="Google Shape;10390;p61"/>
            <p:cNvSpPr/>
            <p:nvPr/>
          </p:nvSpPr>
          <p:spPr>
            <a:xfrm>
              <a:off x="2137222" y="1859943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1" name="Google Shape;10391;p61"/>
            <p:cNvSpPr/>
            <p:nvPr/>
          </p:nvSpPr>
          <p:spPr>
            <a:xfrm>
              <a:off x="2134615" y="18574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2" name="Google Shape;10392;p61"/>
            <p:cNvSpPr/>
            <p:nvPr/>
          </p:nvSpPr>
          <p:spPr>
            <a:xfrm>
              <a:off x="2136706" y="1859034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3" name="Google Shape;10393;p61"/>
            <p:cNvSpPr/>
            <p:nvPr/>
          </p:nvSpPr>
          <p:spPr>
            <a:xfrm>
              <a:off x="2137466" y="1860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4" name="Google Shape;10394;p61"/>
            <p:cNvSpPr/>
            <p:nvPr/>
          </p:nvSpPr>
          <p:spPr>
            <a:xfrm>
              <a:off x="2119788" y="1811132"/>
              <a:ext cx="1195" cy="964"/>
            </a:xfrm>
            <a:custGeom>
              <a:rect b="b" l="l" r="r" t="t"/>
              <a:pathLst>
                <a:path extrusionOk="0" h="71" w="88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5" name="Google Shape;10395;p61"/>
            <p:cNvSpPr/>
            <p:nvPr/>
          </p:nvSpPr>
          <p:spPr>
            <a:xfrm>
              <a:off x="2137697" y="18610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p61"/>
            <p:cNvSpPr/>
            <p:nvPr/>
          </p:nvSpPr>
          <p:spPr>
            <a:xfrm>
              <a:off x="2135036" y="1857567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7" name="Google Shape;10397;p61"/>
            <p:cNvSpPr/>
            <p:nvPr/>
          </p:nvSpPr>
          <p:spPr>
            <a:xfrm>
              <a:off x="2137982" y="1861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8" name="Google Shape;10398;p61"/>
            <p:cNvSpPr/>
            <p:nvPr/>
          </p:nvSpPr>
          <p:spPr>
            <a:xfrm>
              <a:off x="2138172" y="186226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9" name="Google Shape;10399;p61"/>
            <p:cNvSpPr/>
            <p:nvPr/>
          </p:nvSpPr>
          <p:spPr>
            <a:xfrm>
              <a:off x="2136081" y="185827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p61"/>
            <p:cNvSpPr/>
            <p:nvPr/>
          </p:nvSpPr>
          <p:spPr>
            <a:xfrm>
              <a:off x="2136421" y="18586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61"/>
            <p:cNvSpPr/>
            <p:nvPr/>
          </p:nvSpPr>
          <p:spPr>
            <a:xfrm>
              <a:off x="2135755" y="185794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61"/>
            <p:cNvSpPr/>
            <p:nvPr/>
          </p:nvSpPr>
          <p:spPr>
            <a:xfrm>
              <a:off x="2119883" y="181240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p61"/>
            <p:cNvSpPr/>
            <p:nvPr/>
          </p:nvSpPr>
          <p:spPr>
            <a:xfrm>
              <a:off x="2119788" y="18122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4" name="Google Shape;10404;p61"/>
            <p:cNvSpPr/>
            <p:nvPr/>
          </p:nvSpPr>
          <p:spPr>
            <a:xfrm>
              <a:off x="2135416" y="185770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5" name="Google Shape;10405;p61"/>
            <p:cNvSpPr/>
            <p:nvPr/>
          </p:nvSpPr>
          <p:spPr>
            <a:xfrm>
              <a:off x="2119978" y="1812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6" name="Google Shape;10406;p61"/>
            <p:cNvSpPr/>
            <p:nvPr/>
          </p:nvSpPr>
          <p:spPr>
            <a:xfrm>
              <a:off x="2136991" y="18594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61"/>
            <p:cNvSpPr/>
            <p:nvPr/>
          </p:nvSpPr>
          <p:spPr>
            <a:xfrm>
              <a:off x="2122449" y="1836183"/>
              <a:ext cx="584" cy="1534"/>
            </a:xfrm>
            <a:custGeom>
              <a:rect b="b" l="l" r="r" t="t"/>
              <a:pathLst>
                <a:path extrusionOk="0" h="113" w="43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61"/>
            <p:cNvSpPr/>
            <p:nvPr/>
          </p:nvSpPr>
          <p:spPr>
            <a:xfrm>
              <a:off x="2121730" y="1810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61"/>
            <p:cNvSpPr/>
            <p:nvPr/>
          </p:nvSpPr>
          <p:spPr>
            <a:xfrm>
              <a:off x="2138362" y="186298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0" name="Google Shape;10410;p61"/>
            <p:cNvSpPr/>
            <p:nvPr/>
          </p:nvSpPr>
          <p:spPr>
            <a:xfrm>
              <a:off x="2120779" y="1810562"/>
              <a:ext cx="1059" cy="720"/>
            </a:xfrm>
            <a:custGeom>
              <a:rect b="b" l="l" r="r" t="t"/>
              <a:pathLst>
                <a:path extrusionOk="0" h="53" w="78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1" name="Google Shape;10411;p61"/>
            <p:cNvSpPr/>
            <p:nvPr/>
          </p:nvSpPr>
          <p:spPr>
            <a:xfrm>
              <a:off x="1925087" y="1940173"/>
              <a:ext cx="16741" cy="4195"/>
            </a:xfrm>
            <a:custGeom>
              <a:rect b="b" l="l" r="r" t="t"/>
              <a:pathLst>
                <a:path extrusionOk="0" h="309" w="1233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p61"/>
            <p:cNvSpPr/>
            <p:nvPr/>
          </p:nvSpPr>
          <p:spPr>
            <a:xfrm>
              <a:off x="1920484" y="1919467"/>
              <a:ext cx="41887" cy="31391"/>
            </a:xfrm>
            <a:custGeom>
              <a:rect b="b" l="l" r="r" t="t"/>
              <a:pathLst>
                <a:path extrusionOk="0" h="2312" w="3085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61"/>
            <p:cNvSpPr/>
            <p:nvPr/>
          </p:nvSpPr>
          <p:spPr>
            <a:xfrm>
              <a:off x="1924802" y="1946215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p61"/>
            <p:cNvSpPr/>
            <p:nvPr/>
          </p:nvSpPr>
          <p:spPr>
            <a:xfrm>
              <a:off x="1925752" y="194606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p61"/>
            <p:cNvSpPr/>
            <p:nvPr/>
          </p:nvSpPr>
          <p:spPr>
            <a:xfrm>
              <a:off x="1928943" y="194026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p61"/>
            <p:cNvSpPr/>
            <p:nvPr/>
          </p:nvSpPr>
          <p:spPr>
            <a:xfrm>
              <a:off x="1925752" y="1940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7" name="Google Shape;10417;p61"/>
            <p:cNvSpPr/>
            <p:nvPr/>
          </p:nvSpPr>
          <p:spPr>
            <a:xfrm>
              <a:off x="1932880" y="193918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8" name="Google Shape;10418;p61"/>
            <p:cNvSpPr/>
            <p:nvPr/>
          </p:nvSpPr>
          <p:spPr>
            <a:xfrm>
              <a:off x="1931835" y="1939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9" name="Google Shape;10419;p61"/>
            <p:cNvSpPr/>
            <p:nvPr/>
          </p:nvSpPr>
          <p:spPr>
            <a:xfrm>
              <a:off x="1925901" y="19460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0" name="Google Shape;10420;p61"/>
            <p:cNvSpPr/>
            <p:nvPr/>
          </p:nvSpPr>
          <p:spPr>
            <a:xfrm>
              <a:off x="1925521" y="194612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p61"/>
            <p:cNvSpPr/>
            <p:nvPr/>
          </p:nvSpPr>
          <p:spPr>
            <a:xfrm>
              <a:off x="1926947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2" name="Google Shape;10422;p61"/>
            <p:cNvSpPr/>
            <p:nvPr/>
          </p:nvSpPr>
          <p:spPr>
            <a:xfrm>
              <a:off x="1925087" y="1946160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3" name="Google Shape;10423;p61"/>
            <p:cNvSpPr/>
            <p:nvPr/>
          </p:nvSpPr>
          <p:spPr>
            <a:xfrm>
              <a:off x="1928033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4" name="Google Shape;10424;p61"/>
            <p:cNvSpPr/>
            <p:nvPr/>
          </p:nvSpPr>
          <p:spPr>
            <a:xfrm>
              <a:off x="1926037" y="19460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5" name="Google Shape;10425;p61"/>
            <p:cNvSpPr/>
            <p:nvPr/>
          </p:nvSpPr>
          <p:spPr>
            <a:xfrm>
              <a:off x="1929893" y="194013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61"/>
            <p:cNvSpPr/>
            <p:nvPr/>
          </p:nvSpPr>
          <p:spPr>
            <a:xfrm>
              <a:off x="1930884" y="1939888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7" name="Google Shape;10427;p61"/>
            <p:cNvSpPr/>
            <p:nvPr/>
          </p:nvSpPr>
          <p:spPr>
            <a:xfrm>
              <a:off x="1926132" y="19459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8" name="Google Shape;10428;p61"/>
            <p:cNvSpPr/>
            <p:nvPr/>
          </p:nvSpPr>
          <p:spPr>
            <a:xfrm>
              <a:off x="1928318" y="1943404"/>
              <a:ext cx="6911" cy="2349"/>
            </a:xfrm>
            <a:custGeom>
              <a:rect b="b" l="l" r="r" t="t"/>
              <a:pathLst>
                <a:path extrusionOk="0" h="173" w="509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9" name="Google Shape;10429;p61"/>
            <p:cNvSpPr/>
            <p:nvPr/>
          </p:nvSpPr>
          <p:spPr>
            <a:xfrm>
              <a:off x="1926607" y="1945834"/>
              <a:ext cx="1018" cy="149"/>
            </a:xfrm>
            <a:custGeom>
              <a:rect b="b" l="l" r="r" t="t"/>
              <a:pathLst>
                <a:path extrusionOk="0" h="11" w="75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0" name="Google Shape;10430;p61"/>
            <p:cNvSpPr/>
            <p:nvPr/>
          </p:nvSpPr>
          <p:spPr>
            <a:xfrm>
              <a:off x="1927273" y="1949405"/>
              <a:ext cx="17936" cy="10224"/>
            </a:xfrm>
            <a:custGeom>
              <a:rect b="b" l="l" r="r" t="t"/>
              <a:pathLst>
                <a:path extrusionOk="0" h="753" w="1321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1" name="Google Shape;10431;p61"/>
            <p:cNvSpPr/>
            <p:nvPr/>
          </p:nvSpPr>
          <p:spPr>
            <a:xfrm>
              <a:off x="1944856" y="194940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2" name="Google Shape;10432;p61"/>
            <p:cNvSpPr/>
            <p:nvPr/>
          </p:nvSpPr>
          <p:spPr>
            <a:xfrm>
              <a:off x="1945141" y="194950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3" name="Google Shape;10433;p61"/>
            <p:cNvSpPr/>
            <p:nvPr/>
          </p:nvSpPr>
          <p:spPr>
            <a:xfrm>
              <a:off x="1927938" y="1950967"/>
              <a:ext cx="1018" cy="828"/>
            </a:xfrm>
            <a:custGeom>
              <a:rect b="b" l="l" r="r" t="t"/>
              <a:pathLst>
                <a:path extrusionOk="0" h="61" w="75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4" name="Google Shape;10434;p61"/>
            <p:cNvSpPr/>
            <p:nvPr/>
          </p:nvSpPr>
          <p:spPr>
            <a:xfrm>
              <a:off x="1927612" y="1950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5" name="Google Shape;10435;p61"/>
            <p:cNvSpPr/>
            <p:nvPr/>
          </p:nvSpPr>
          <p:spPr>
            <a:xfrm>
              <a:off x="1927843" y="19507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6" name="Google Shape;10436;p61"/>
            <p:cNvSpPr/>
            <p:nvPr/>
          </p:nvSpPr>
          <p:spPr>
            <a:xfrm>
              <a:off x="1944666" y="19493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p61"/>
            <p:cNvSpPr/>
            <p:nvPr/>
          </p:nvSpPr>
          <p:spPr>
            <a:xfrm>
              <a:off x="1927802" y="195073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8" name="Google Shape;10438;p61"/>
            <p:cNvSpPr/>
            <p:nvPr/>
          </p:nvSpPr>
          <p:spPr>
            <a:xfrm>
              <a:off x="1927748" y="195068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9" name="Google Shape;10439;p61"/>
            <p:cNvSpPr/>
            <p:nvPr/>
          </p:nvSpPr>
          <p:spPr>
            <a:xfrm>
              <a:off x="1927137" y="19505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0" name="Google Shape;10440;p61"/>
            <p:cNvSpPr/>
            <p:nvPr/>
          </p:nvSpPr>
          <p:spPr>
            <a:xfrm>
              <a:off x="1944475" y="19493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1" name="Google Shape;10441;p61"/>
            <p:cNvSpPr/>
            <p:nvPr/>
          </p:nvSpPr>
          <p:spPr>
            <a:xfrm>
              <a:off x="2156244" y="1961014"/>
              <a:ext cx="88987" cy="61547"/>
            </a:xfrm>
            <a:custGeom>
              <a:rect b="b" l="l" r="r" t="t"/>
              <a:pathLst>
                <a:path extrusionOk="0" h="4533" w="6554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2" name="Google Shape;10442;p61"/>
            <p:cNvSpPr/>
            <p:nvPr/>
          </p:nvSpPr>
          <p:spPr>
            <a:xfrm>
              <a:off x="2069728" y="1940363"/>
              <a:ext cx="85810" cy="69734"/>
            </a:xfrm>
            <a:custGeom>
              <a:rect b="b" l="l" r="r" t="t"/>
              <a:pathLst>
                <a:path extrusionOk="0" h="5136" w="632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3" name="Google Shape;10443;p61"/>
            <p:cNvSpPr/>
            <p:nvPr/>
          </p:nvSpPr>
          <p:spPr>
            <a:xfrm>
              <a:off x="2055186" y="1951225"/>
              <a:ext cx="19973" cy="43584"/>
            </a:xfrm>
            <a:custGeom>
              <a:rect b="b" l="l" r="r" t="t"/>
              <a:pathLst>
                <a:path extrusionOk="0" h="3210" w="1471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4" name="Google Shape;10444;p61"/>
            <p:cNvSpPr/>
            <p:nvPr/>
          </p:nvSpPr>
          <p:spPr>
            <a:xfrm>
              <a:off x="2074819" y="1958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5" name="Google Shape;10445;p61"/>
            <p:cNvSpPr/>
            <p:nvPr/>
          </p:nvSpPr>
          <p:spPr>
            <a:xfrm>
              <a:off x="2069972" y="199270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p61"/>
            <p:cNvSpPr/>
            <p:nvPr/>
          </p:nvSpPr>
          <p:spPr>
            <a:xfrm>
              <a:off x="2074860" y="19588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7" name="Google Shape;10447;p61"/>
            <p:cNvSpPr/>
            <p:nvPr/>
          </p:nvSpPr>
          <p:spPr>
            <a:xfrm>
              <a:off x="2074670" y="19575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8" name="Google Shape;10448;p61"/>
            <p:cNvSpPr/>
            <p:nvPr/>
          </p:nvSpPr>
          <p:spPr>
            <a:xfrm>
              <a:off x="2074385" y="195567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9" name="Google Shape;10449;p61"/>
            <p:cNvSpPr/>
            <p:nvPr/>
          </p:nvSpPr>
          <p:spPr>
            <a:xfrm>
              <a:off x="2074480" y="1956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0" name="Google Shape;10450;p61"/>
            <p:cNvSpPr/>
            <p:nvPr/>
          </p:nvSpPr>
          <p:spPr>
            <a:xfrm>
              <a:off x="2074344" y="1955244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1" name="Google Shape;10451;p61"/>
            <p:cNvSpPr/>
            <p:nvPr/>
          </p:nvSpPr>
          <p:spPr>
            <a:xfrm>
              <a:off x="2048669" y="1961041"/>
              <a:ext cx="11704" cy="36279"/>
            </a:xfrm>
            <a:custGeom>
              <a:rect b="b" l="l" r="r" t="t"/>
              <a:pathLst>
                <a:path extrusionOk="0" h="2672" w="862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2" name="Google Shape;10452;p61"/>
            <p:cNvSpPr/>
            <p:nvPr/>
          </p:nvSpPr>
          <p:spPr>
            <a:xfrm>
              <a:off x="2054141" y="196598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p61"/>
            <p:cNvSpPr/>
            <p:nvPr/>
          </p:nvSpPr>
          <p:spPr>
            <a:xfrm>
              <a:off x="2054331" y="196632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p61"/>
            <p:cNvSpPr/>
            <p:nvPr/>
          </p:nvSpPr>
          <p:spPr>
            <a:xfrm>
              <a:off x="2053476" y="1963417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5" name="Google Shape;10455;p61"/>
            <p:cNvSpPr/>
            <p:nvPr/>
          </p:nvSpPr>
          <p:spPr>
            <a:xfrm>
              <a:off x="2053326" y="1961897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6" name="Google Shape;10456;p61"/>
            <p:cNvSpPr/>
            <p:nvPr/>
          </p:nvSpPr>
          <p:spPr>
            <a:xfrm>
              <a:off x="2060414" y="1992514"/>
              <a:ext cx="14" cy="774"/>
            </a:xfrm>
            <a:custGeom>
              <a:rect b="b" l="l" r="r" t="t"/>
              <a:pathLst>
                <a:path extrusionOk="0" h="57" w="1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7" name="Google Shape;10457;p61"/>
            <p:cNvSpPr/>
            <p:nvPr/>
          </p:nvSpPr>
          <p:spPr>
            <a:xfrm>
              <a:off x="2053666" y="196465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p61"/>
            <p:cNvSpPr/>
            <p:nvPr/>
          </p:nvSpPr>
          <p:spPr>
            <a:xfrm>
              <a:off x="2053571" y="19640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p61"/>
            <p:cNvSpPr/>
            <p:nvPr/>
          </p:nvSpPr>
          <p:spPr>
            <a:xfrm>
              <a:off x="2053381" y="196271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61"/>
            <p:cNvSpPr/>
            <p:nvPr/>
          </p:nvSpPr>
          <p:spPr>
            <a:xfrm>
              <a:off x="2060319" y="1990369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61"/>
            <p:cNvSpPr/>
            <p:nvPr/>
          </p:nvSpPr>
          <p:spPr>
            <a:xfrm>
              <a:off x="2060319" y="1989378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2" name="Google Shape;10462;p61"/>
            <p:cNvSpPr/>
            <p:nvPr/>
          </p:nvSpPr>
          <p:spPr>
            <a:xfrm>
              <a:off x="2058459" y="1972786"/>
              <a:ext cx="584" cy="1439"/>
            </a:xfrm>
            <a:custGeom>
              <a:rect b="b" l="l" r="r" t="t"/>
              <a:pathLst>
                <a:path extrusionOk="0" h="106" w="43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3" name="Google Shape;10463;p61"/>
            <p:cNvSpPr/>
            <p:nvPr/>
          </p:nvSpPr>
          <p:spPr>
            <a:xfrm>
              <a:off x="2054806" y="196693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61"/>
            <p:cNvSpPr/>
            <p:nvPr/>
          </p:nvSpPr>
          <p:spPr>
            <a:xfrm>
              <a:off x="2053951" y="196560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p61"/>
            <p:cNvSpPr/>
            <p:nvPr/>
          </p:nvSpPr>
          <p:spPr>
            <a:xfrm>
              <a:off x="2060373" y="1991414"/>
              <a:ext cx="0" cy="679"/>
            </a:xfrm>
            <a:custGeom>
              <a:rect b="b" l="l" r="r" t="t"/>
              <a:pathLst>
                <a:path extrusionOk="0" h="50" w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6" name="Google Shape;10466;p61"/>
            <p:cNvSpPr/>
            <p:nvPr/>
          </p:nvSpPr>
          <p:spPr>
            <a:xfrm>
              <a:off x="2053801" y="196512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7" name="Google Shape;10467;p61"/>
            <p:cNvSpPr/>
            <p:nvPr/>
          </p:nvSpPr>
          <p:spPr>
            <a:xfrm>
              <a:off x="2060224" y="1987477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8" name="Google Shape;10468;p61"/>
            <p:cNvSpPr/>
            <p:nvPr/>
          </p:nvSpPr>
          <p:spPr>
            <a:xfrm>
              <a:off x="2060034" y="198386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9" name="Google Shape;10469;p61"/>
            <p:cNvSpPr/>
            <p:nvPr/>
          </p:nvSpPr>
          <p:spPr>
            <a:xfrm>
              <a:off x="2059939" y="198282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0" name="Google Shape;10470;p61"/>
            <p:cNvSpPr/>
            <p:nvPr/>
          </p:nvSpPr>
          <p:spPr>
            <a:xfrm>
              <a:off x="2060088" y="1984435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p61"/>
            <p:cNvSpPr/>
            <p:nvPr/>
          </p:nvSpPr>
          <p:spPr>
            <a:xfrm>
              <a:off x="2059993" y="1983295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2" name="Google Shape;10472;p61"/>
            <p:cNvSpPr/>
            <p:nvPr/>
          </p:nvSpPr>
          <p:spPr>
            <a:xfrm>
              <a:off x="2060468" y="1993695"/>
              <a:ext cx="54" cy="923"/>
            </a:xfrm>
            <a:custGeom>
              <a:rect b="b" l="l" r="r" t="t"/>
              <a:pathLst>
                <a:path extrusionOk="0" h="68" w="4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3" name="Google Shape;10473;p61"/>
            <p:cNvSpPr/>
            <p:nvPr/>
          </p:nvSpPr>
          <p:spPr>
            <a:xfrm>
              <a:off x="2060183" y="1986621"/>
              <a:ext cx="0" cy="584"/>
            </a:xfrm>
            <a:custGeom>
              <a:rect b="b" l="l" r="r" t="t"/>
              <a:pathLst>
                <a:path extrusionOk="0" h="43" w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4" name="Google Shape;10474;p61"/>
            <p:cNvSpPr/>
            <p:nvPr/>
          </p:nvSpPr>
          <p:spPr>
            <a:xfrm>
              <a:off x="2060129" y="1985807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5" name="Google Shape;10475;p61"/>
            <p:cNvSpPr/>
            <p:nvPr/>
          </p:nvSpPr>
          <p:spPr>
            <a:xfrm>
              <a:off x="2060088" y="1985101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6" name="Google Shape;10476;p61"/>
            <p:cNvSpPr/>
            <p:nvPr/>
          </p:nvSpPr>
          <p:spPr>
            <a:xfrm>
              <a:off x="2054562" y="1966649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61"/>
            <p:cNvSpPr/>
            <p:nvPr/>
          </p:nvSpPr>
          <p:spPr>
            <a:xfrm>
              <a:off x="2060509" y="1994795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61"/>
            <p:cNvSpPr/>
            <p:nvPr/>
          </p:nvSpPr>
          <p:spPr>
            <a:xfrm>
              <a:off x="2055091" y="196717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9" name="Google Shape;10479;p61"/>
            <p:cNvSpPr/>
            <p:nvPr/>
          </p:nvSpPr>
          <p:spPr>
            <a:xfrm>
              <a:off x="2055376" y="196746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0" name="Google Shape;10480;p61"/>
            <p:cNvSpPr/>
            <p:nvPr/>
          </p:nvSpPr>
          <p:spPr>
            <a:xfrm>
              <a:off x="2059939" y="1982385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1" name="Google Shape;10481;p61"/>
            <p:cNvSpPr/>
            <p:nvPr/>
          </p:nvSpPr>
          <p:spPr>
            <a:xfrm>
              <a:off x="2060278" y="1988427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2" name="Google Shape;10482;p61"/>
            <p:cNvSpPr/>
            <p:nvPr/>
          </p:nvSpPr>
          <p:spPr>
            <a:xfrm>
              <a:off x="2056137" y="196788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3" name="Google Shape;10483;p61"/>
            <p:cNvSpPr/>
            <p:nvPr/>
          </p:nvSpPr>
          <p:spPr>
            <a:xfrm>
              <a:off x="2055757" y="19676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4" name="Google Shape;10484;p61"/>
            <p:cNvSpPr/>
            <p:nvPr/>
          </p:nvSpPr>
          <p:spPr>
            <a:xfrm>
              <a:off x="2153623" y="1945930"/>
              <a:ext cx="3720" cy="6381"/>
            </a:xfrm>
            <a:custGeom>
              <a:rect b="b" l="l" r="r" t="t"/>
              <a:pathLst>
                <a:path extrusionOk="0" h="470" w="274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5" name="Google Shape;10485;p61"/>
            <p:cNvSpPr/>
            <p:nvPr/>
          </p:nvSpPr>
          <p:spPr>
            <a:xfrm>
              <a:off x="2113366" y="1953723"/>
              <a:ext cx="52776" cy="75260"/>
            </a:xfrm>
            <a:custGeom>
              <a:rect b="b" l="l" r="r" t="t"/>
              <a:pathLst>
                <a:path extrusionOk="0" h="5543" w="3887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61"/>
            <p:cNvSpPr/>
            <p:nvPr/>
          </p:nvSpPr>
          <p:spPr>
            <a:xfrm>
              <a:off x="2165368" y="2023172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61"/>
            <p:cNvSpPr/>
            <p:nvPr/>
          </p:nvSpPr>
          <p:spPr>
            <a:xfrm>
              <a:off x="2165178" y="2022792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8" name="Google Shape;10488;p61"/>
            <p:cNvSpPr/>
            <p:nvPr/>
          </p:nvSpPr>
          <p:spPr>
            <a:xfrm>
              <a:off x="2159136" y="198890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9" name="Google Shape;10489;p61"/>
            <p:cNvSpPr/>
            <p:nvPr/>
          </p:nvSpPr>
          <p:spPr>
            <a:xfrm>
              <a:off x="2158715" y="1989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61"/>
            <p:cNvSpPr/>
            <p:nvPr/>
          </p:nvSpPr>
          <p:spPr>
            <a:xfrm>
              <a:off x="2158375" y="199017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1" name="Google Shape;10491;p61"/>
            <p:cNvSpPr/>
            <p:nvPr/>
          </p:nvSpPr>
          <p:spPr>
            <a:xfrm>
              <a:off x="2159611" y="198833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2" name="Google Shape;10492;p61"/>
            <p:cNvSpPr/>
            <p:nvPr/>
          </p:nvSpPr>
          <p:spPr>
            <a:xfrm>
              <a:off x="2161132" y="1986757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61"/>
            <p:cNvSpPr/>
            <p:nvPr/>
          </p:nvSpPr>
          <p:spPr>
            <a:xfrm>
              <a:off x="2160086" y="1987803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61"/>
            <p:cNvSpPr/>
            <p:nvPr/>
          </p:nvSpPr>
          <p:spPr>
            <a:xfrm>
              <a:off x="2165884" y="202383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61"/>
            <p:cNvSpPr/>
            <p:nvPr/>
          </p:nvSpPr>
          <p:spPr>
            <a:xfrm>
              <a:off x="2160616" y="1987287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p61"/>
            <p:cNvSpPr/>
            <p:nvPr/>
          </p:nvSpPr>
          <p:spPr>
            <a:xfrm>
              <a:off x="2165558" y="2023457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61"/>
            <p:cNvSpPr/>
            <p:nvPr/>
          </p:nvSpPr>
          <p:spPr>
            <a:xfrm>
              <a:off x="2157289" y="1953832"/>
              <a:ext cx="54" cy="855"/>
            </a:xfrm>
            <a:custGeom>
              <a:rect b="b" l="l" r="r" t="t"/>
              <a:pathLst>
                <a:path extrusionOk="0" h="63" w="4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61"/>
            <p:cNvSpPr/>
            <p:nvPr/>
          </p:nvSpPr>
          <p:spPr>
            <a:xfrm>
              <a:off x="2157140" y="1954728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61"/>
            <p:cNvSpPr/>
            <p:nvPr/>
          </p:nvSpPr>
          <p:spPr>
            <a:xfrm>
              <a:off x="2157004" y="1951971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p61"/>
            <p:cNvSpPr/>
            <p:nvPr/>
          </p:nvSpPr>
          <p:spPr>
            <a:xfrm>
              <a:off x="2115213" y="200068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1" name="Google Shape;10501;p61"/>
            <p:cNvSpPr/>
            <p:nvPr/>
          </p:nvSpPr>
          <p:spPr>
            <a:xfrm>
              <a:off x="2124011" y="1992826"/>
              <a:ext cx="923" cy="27"/>
            </a:xfrm>
            <a:custGeom>
              <a:rect b="b" l="l" r="r" t="t"/>
              <a:pathLst>
                <a:path extrusionOk="0" h="2" w="68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61"/>
            <p:cNvSpPr/>
            <p:nvPr/>
          </p:nvSpPr>
          <p:spPr>
            <a:xfrm>
              <a:off x="2153528" y="194788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61"/>
            <p:cNvSpPr/>
            <p:nvPr/>
          </p:nvSpPr>
          <p:spPr>
            <a:xfrm>
              <a:off x="2153528" y="1947409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4" name="Google Shape;10504;p61"/>
            <p:cNvSpPr/>
            <p:nvPr/>
          </p:nvSpPr>
          <p:spPr>
            <a:xfrm>
              <a:off x="2153487" y="194830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5" name="Google Shape;10505;p61"/>
            <p:cNvSpPr/>
            <p:nvPr/>
          </p:nvSpPr>
          <p:spPr>
            <a:xfrm>
              <a:off x="2153678" y="1946255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61"/>
            <p:cNvSpPr/>
            <p:nvPr/>
          </p:nvSpPr>
          <p:spPr>
            <a:xfrm>
              <a:off x="2153583" y="19467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61"/>
            <p:cNvSpPr/>
            <p:nvPr/>
          </p:nvSpPr>
          <p:spPr>
            <a:xfrm>
              <a:off x="2153718" y="1945875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61"/>
            <p:cNvSpPr/>
            <p:nvPr/>
          </p:nvSpPr>
          <p:spPr>
            <a:xfrm>
              <a:off x="2155959" y="1951116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p61"/>
            <p:cNvSpPr/>
            <p:nvPr/>
          </p:nvSpPr>
          <p:spPr>
            <a:xfrm>
              <a:off x="2156760" y="1951591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61"/>
            <p:cNvSpPr/>
            <p:nvPr/>
          </p:nvSpPr>
          <p:spPr>
            <a:xfrm>
              <a:off x="2115172" y="20009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p61"/>
            <p:cNvSpPr/>
            <p:nvPr/>
          </p:nvSpPr>
          <p:spPr>
            <a:xfrm>
              <a:off x="2153487" y="19486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p61"/>
            <p:cNvSpPr/>
            <p:nvPr/>
          </p:nvSpPr>
          <p:spPr>
            <a:xfrm>
              <a:off x="2156434" y="1951347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p61"/>
            <p:cNvSpPr/>
            <p:nvPr/>
          </p:nvSpPr>
          <p:spPr>
            <a:xfrm>
              <a:off x="2113597" y="200682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61"/>
            <p:cNvSpPr/>
            <p:nvPr/>
          </p:nvSpPr>
          <p:spPr>
            <a:xfrm>
              <a:off x="2114506" y="2003824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61"/>
            <p:cNvSpPr/>
            <p:nvPr/>
          </p:nvSpPr>
          <p:spPr>
            <a:xfrm>
              <a:off x="2115117" y="200120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61"/>
            <p:cNvSpPr/>
            <p:nvPr/>
          </p:nvSpPr>
          <p:spPr>
            <a:xfrm>
              <a:off x="2113977" y="200553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7" name="Google Shape;10517;p61"/>
            <p:cNvSpPr/>
            <p:nvPr/>
          </p:nvSpPr>
          <p:spPr>
            <a:xfrm>
              <a:off x="2114602" y="200325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8" name="Google Shape;10518;p61"/>
            <p:cNvSpPr/>
            <p:nvPr/>
          </p:nvSpPr>
          <p:spPr>
            <a:xfrm>
              <a:off x="2114221" y="2004924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9" name="Google Shape;10519;p61"/>
            <p:cNvSpPr/>
            <p:nvPr/>
          </p:nvSpPr>
          <p:spPr>
            <a:xfrm>
              <a:off x="2113787" y="20061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0" name="Google Shape;10520;p61"/>
            <p:cNvSpPr/>
            <p:nvPr/>
          </p:nvSpPr>
          <p:spPr>
            <a:xfrm>
              <a:off x="2114316" y="2004353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1" name="Google Shape;10521;p61"/>
            <p:cNvSpPr/>
            <p:nvPr/>
          </p:nvSpPr>
          <p:spPr>
            <a:xfrm>
              <a:off x="2114982" y="200192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61"/>
            <p:cNvSpPr/>
            <p:nvPr/>
          </p:nvSpPr>
          <p:spPr>
            <a:xfrm>
              <a:off x="2114737" y="200277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61"/>
            <p:cNvSpPr/>
            <p:nvPr/>
          </p:nvSpPr>
          <p:spPr>
            <a:xfrm>
              <a:off x="2114832" y="200234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61"/>
            <p:cNvSpPr/>
            <p:nvPr/>
          </p:nvSpPr>
          <p:spPr>
            <a:xfrm>
              <a:off x="2113366" y="20074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5" name="Google Shape;10525;p61"/>
            <p:cNvSpPr/>
            <p:nvPr/>
          </p:nvSpPr>
          <p:spPr>
            <a:xfrm>
              <a:off x="2115022" y="200154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6" name="Google Shape;10526;p61"/>
            <p:cNvSpPr/>
            <p:nvPr/>
          </p:nvSpPr>
          <p:spPr>
            <a:xfrm>
              <a:off x="1985928" y="1964599"/>
              <a:ext cx="43217" cy="44466"/>
            </a:xfrm>
            <a:custGeom>
              <a:rect b="b" l="l" r="r" t="t"/>
              <a:pathLst>
                <a:path extrusionOk="0" h="3275" w="3183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61"/>
            <p:cNvSpPr/>
            <p:nvPr/>
          </p:nvSpPr>
          <p:spPr>
            <a:xfrm>
              <a:off x="2025044" y="1961747"/>
              <a:ext cx="29585" cy="45417"/>
            </a:xfrm>
            <a:custGeom>
              <a:rect b="b" l="l" r="r" t="t"/>
              <a:pathLst>
                <a:path extrusionOk="0" h="3345" w="2179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p61"/>
            <p:cNvSpPr/>
            <p:nvPr/>
          </p:nvSpPr>
          <p:spPr>
            <a:xfrm>
              <a:off x="2053761" y="19963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9" name="Google Shape;10529;p61"/>
            <p:cNvSpPr/>
            <p:nvPr/>
          </p:nvSpPr>
          <p:spPr>
            <a:xfrm>
              <a:off x="2053516" y="199578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p61"/>
            <p:cNvSpPr/>
            <p:nvPr/>
          </p:nvSpPr>
          <p:spPr>
            <a:xfrm>
              <a:off x="2052905" y="19939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p61"/>
            <p:cNvSpPr/>
            <p:nvPr/>
          </p:nvSpPr>
          <p:spPr>
            <a:xfrm>
              <a:off x="2053326" y="1995175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p61"/>
            <p:cNvSpPr/>
            <p:nvPr/>
          </p:nvSpPr>
          <p:spPr>
            <a:xfrm>
              <a:off x="2053095" y="19946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61"/>
            <p:cNvSpPr/>
            <p:nvPr/>
          </p:nvSpPr>
          <p:spPr>
            <a:xfrm>
              <a:off x="2054277" y="1997497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p61"/>
            <p:cNvSpPr/>
            <p:nvPr/>
          </p:nvSpPr>
          <p:spPr>
            <a:xfrm>
              <a:off x="2053992" y="199692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5" name="Google Shape;10535;p61"/>
            <p:cNvSpPr/>
            <p:nvPr/>
          </p:nvSpPr>
          <p:spPr>
            <a:xfrm>
              <a:off x="2054467" y="19979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6" name="Google Shape;10536;p61"/>
            <p:cNvSpPr/>
            <p:nvPr/>
          </p:nvSpPr>
          <p:spPr>
            <a:xfrm>
              <a:off x="2048004" y="196508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61"/>
            <p:cNvSpPr/>
            <p:nvPr/>
          </p:nvSpPr>
          <p:spPr>
            <a:xfrm>
              <a:off x="2047909" y="196489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p61"/>
            <p:cNvSpPr/>
            <p:nvPr/>
          </p:nvSpPr>
          <p:spPr>
            <a:xfrm>
              <a:off x="2048343" y="196556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61"/>
            <p:cNvSpPr/>
            <p:nvPr/>
          </p:nvSpPr>
          <p:spPr>
            <a:xfrm>
              <a:off x="2049620" y="1975691"/>
              <a:ext cx="679" cy="4521"/>
            </a:xfrm>
            <a:custGeom>
              <a:rect b="b" l="l" r="r" t="t"/>
              <a:pathLst>
                <a:path extrusionOk="0" h="333" w="5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61"/>
            <p:cNvSpPr/>
            <p:nvPr/>
          </p:nvSpPr>
          <p:spPr>
            <a:xfrm>
              <a:off x="2052376" y="199184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p61"/>
            <p:cNvSpPr/>
            <p:nvPr/>
          </p:nvSpPr>
          <p:spPr>
            <a:xfrm>
              <a:off x="2047393" y="19634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2" name="Google Shape;10542;p61"/>
            <p:cNvSpPr/>
            <p:nvPr/>
          </p:nvSpPr>
          <p:spPr>
            <a:xfrm>
              <a:off x="2047773" y="196461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3" name="Google Shape;10543;p61"/>
            <p:cNvSpPr/>
            <p:nvPr/>
          </p:nvSpPr>
          <p:spPr>
            <a:xfrm>
              <a:off x="2047529" y="196394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4" name="Google Shape;10544;p61"/>
            <p:cNvSpPr/>
            <p:nvPr/>
          </p:nvSpPr>
          <p:spPr>
            <a:xfrm>
              <a:off x="2047678" y="19642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61"/>
            <p:cNvSpPr/>
            <p:nvPr/>
          </p:nvSpPr>
          <p:spPr>
            <a:xfrm>
              <a:off x="2052281" y="199122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61"/>
            <p:cNvSpPr/>
            <p:nvPr/>
          </p:nvSpPr>
          <p:spPr>
            <a:xfrm>
              <a:off x="2048153" y="196531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7" name="Google Shape;10547;p61"/>
            <p:cNvSpPr/>
            <p:nvPr/>
          </p:nvSpPr>
          <p:spPr>
            <a:xfrm>
              <a:off x="2048438" y="196565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8" name="Google Shape;10548;p61"/>
            <p:cNvSpPr/>
            <p:nvPr/>
          </p:nvSpPr>
          <p:spPr>
            <a:xfrm>
              <a:off x="2047298" y="1962942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61"/>
            <p:cNvSpPr/>
            <p:nvPr/>
          </p:nvSpPr>
          <p:spPr>
            <a:xfrm>
              <a:off x="2052661" y="199317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61"/>
            <p:cNvSpPr/>
            <p:nvPr/>
          </p:nvSpPr>
          <p:spPr>
            <a:xfrm>
              <a:off x="2048574" y="196575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p61"/>
            <p:cNvSpPr/>
            <p:nvPr/>
          </p:nvSpPr>
          <p:spPr>
            <a:xfrm>
              <a:off x="2052525" y="199251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61"/>
            <p:cNvSpPr/>
            <p:nvPr/>
          </p:nvSpPr>
          <p:spPr>
            <a:xfrm>
              <a:off x="2047149" y="1962426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61"/>
            <p:cNvSpPr/>
            <p:nvPr/>
          </p:nvSpPr>
          <p:spPr>
            <a:xfrm>
              <a:off x="2052186" y="1990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61"/>
            <p:cNvSpPr/>
            <p:nvPr/>
          </p:nvSpPr>
          <p:spPr>
            <a:xfrm>
              <a:off x="2048248" y="19654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61"/>
            <p:cNvSpPr/>
            <p:nvPr/>
          </p:nvSpPr>
          <p:spPr>
            <a:xfrm>
              <a:off x="2030082" y="197692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61"/>
            <p:cNvSpPr/>
            <p:nvPr/>
          </p:nvSpPr>
          <p:spPr>
            <a:xfrm>
              <a:off x="2028520" y="200401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61"/>
            <p:cNvSpPr/>
            <p:nvPr/>
          </p:nvSpPr>
          <p:spPr>
            <a:xfrm>
              <a:off x="2029756" y="1975203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61"/>
            <p:cNvSpPr/>
            <p:nvPr/>
          </p:nvSpPr>
          <p:spPr>
            <a:xfrm>
              <a:off x="2028520" y="200296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9" name="Google Shape;10559;p61"/>
            <p:cNvSpPr/>
            <p:nvPr/>
          </p:nvSpPr>
          <p:spPr>
            <a:xfrm>
              <a:off x="2028561" y="200344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0" name="Google Shape;10560;p61"/>
            <p:cNvSpPr/>
            <p:nvPr/>
          </p:nvSpPr>
          <p:spPr>
            <a:xfrm>
              <a:off x="2028262" y="2002195"/>
              <a:ext cx="81" cy="122"/>
            </a:xfrm>
            <a:custGeom>
              <a:rect b="b" l="l" r="r" t="t"/>
              <a:pathLst>
                <a:path extrusionOk="0" h="9" w="6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p61"/>
            <p:cNvSpPr/>
            <p:nvPr/>
          </p:nvSpPr>
          <p:spPr>
            <a:xfrm>
              <a:off x="2028425" y="200253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2" name="Google Shape;10562;p61"/>
            <p:cNvSpPr/>
            <p:nvPr/>
          </p:nvSpPr>
          <p:spPr>
            <a:xfrm>
              <a:off x="2030231" y="197772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3" name="Google Shape;10563;p61"/>
            <p:cNvSpPr/>
            <p:nvPr/>
          </p:nvSpPr>
          <p:spPr>
            <a:xfrm>
              <a:off x="2030747" y="198153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p61"/>
            <p:cNvSpPr/>
            <p:nvPr/>
          </p:nvSpPr>
          <p:spPr>
            <a:xfrm>
              <a:off x="2030652" y="1980539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61"/>
            <p:cNvSpPr/>
            <p:nvPr/>
          </p:nvSpPr>
          <p:spPr>
            <a:xfrm>
              <a:off x="2030557" y="1979914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61"/>
            <p:cNvSpPr/>
            <p:nvPr/>
          </p:nvSpPr>
          <p:spPr>
            <a:xfrm>
              <a:off x="2029281" y="1973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p61"/>
            <p:cNvSpPr/>
            <p:nvPr/>
          </p:nvSpPr>
          <p:spPr>
            <a:xfrm>
              <a:off x="2030367" y="1978488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8" name="Google Shape;10568;p61"/>
            <p:cNvSpPr/>
            <p:nvPr/>
          </p:nvSpPr>
          <p:spPr>
            <a:xfrm>
              <a:off x="2029511" y="1974306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9" name="Google Shape;10569;p61"/>
            <p:cNvSpPr/>
            <p:nvPr/>
          </p:nvSpPr>
          <p:spPr>
            <a:xfrm>
              <a:off x="2030706" y="198110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0" name="Google Shape;10570;p61"/>
            <p:cNvSpPr/>
            <p:nvPr/>
          </p:nvSpPr>
          <p:spPr>
            <a:xfrm>
              <a:off x="2030462" y="197924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1" name="Google Shape;10571;p61"/>
            <p:cNvSpPr/>
            <p:nvPr/>
          </p:nvSpPr>
          <p:spPr>
            <a:xfrm>
              <a:off x="2028425" y="2004666"/>
              <a:ext cx="54" cy="177"/>
            </a:xfrm>
            <a:custGeom>
              <a:rect b="b" l="l" r="r" t="t"/>
              <a:pathLst>
                <a:path extrusionOk="0" h="13" w="4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p61"/>
            <p:cNvSpPr/>
            <p:nvPr/>
          </p:nvSpPr>
          <p:spPr>
            <a:xfrm>
              <a:off x="2028995" y="1972541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61"/>
            <p:cNvSpPr/>
            <p:nvPr/>
          </p:nvSpPr>
          <p:spPr>
            <a:xfrm>
              <a:off x="2029892" y="1976072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61"/>
            <p:cNvSpPr/>
            <p:nvPr/>
          </p:nvSpPr>
          <p:spPr>
            <a:xfrm>
              <a:off x="2028425" y="1970885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p61"/>
            <p:cNvSpPr/>
            <p:nvPr/>
          </p:nvSpPr>
          <p:spPr>
            <a:xfrm>
              <a:off x="2025044" y="1994320"/>
              <a:ext cx="3055" cy="7563"/>
            </a:xfrm>
            <a:custGeom>
              <a:rect b="b" l="l" r="r" t="t"/>
              <a:pathLst>
                <a:path extrusionOk="0" h="557" w="225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6" name="Google Shape;10576;p61"/>
            <p:cNvSpPr/>
            <p:nvPr/>
          </p:nvSpPr>
          <p:spPr>
            <a:xfrm>
              <a:off x="2028710" y="1971686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7" name="Google Shape;10577;p61"/>
            <p:cNvSpPr/>
            <p:nvPr/>
          </p:nvSpPr>
          <p:spPr>
            <a:xfrm>
              <a:off x="1936777" y="1949351"/>
              <a:ext cx="53305" cy="39619"/>
            </a:xfrm>
            <a:custGeom>
              <a:rect b="b" l="l" r="r" t="t"/>
              <a:pathLst>
                <a:path extrusionOk="0" h="2918" w="3926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8" name="Google Shape;10578;p61"/>
            <p:cNvSpPr/>
            <p:nvPr/>
          </p:nvSpPr>
          <p:spPr>
            <a:xfrm>
              <a:off x="1956464" y="19525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9" name="Google Shape;10579;p61"/>
            <p:cNvSpPr/>
            <p:nvPr/>
          </p:nvSpPr>
          <p:spPr>
            <a:xfrm>
              <a:off x="1957510" y="19525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0" name="Google Shape;10580;p61"/>
            <p:cNvSpPr/>
            <p:nvPr/>
          </p:nvSpPr>
          <p:spPr>
            <a:xfrm>
              <a:off x="1953898" y="195235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1" name="Google Shape;10581;p61"/>
            <p:cNvSpPr/>
            <p:nvPr/>
          </p:nvSpPr>
          <p:spPr>
            <a:xfrm>
              <a:off x="1953138" y="1952162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2" name="Google Shape;10582;p61"/>
            <p:cNvSpPr/>
            <p:nvPr/>
          </p:nvSpPr>
          <p:spPr>
            <a:xfrm>
              <a:off x="1951997" y="195182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3" name="Google Shape;10583;p61"/>
            <p:cNvSpPr/>
            <p:nvPr/>
          </p:nvSpPr>
          <p:spPr>
            <a:xfrm>
              <a:off x="1952513" y="1952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4" name="Google Shape;10584;p61"/>
            <p:cNvSpPr/>
            <p:nvPr/>
          </p:nvSpPr>
          <p:spPr>
            <a:xfrm>
              <a:off x="1955650" y="1952542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5" name="Google Shape;10585;p61"/>
            <p:cNvSpPr/>
            <p:nvPr/>
          </p:nvSpPr>
          <p:spPr>
            <a:xfrm>
              <a:off x="1958026" y="195258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6" name="Google Shape;10586;p61"/>
            <p:cNvSpPr/>
            <p:nvPr/>
          </p:nvSpPr>
          <p:spPr>
            <a:xfrm>
              <a:off x="1958745" y="1952542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7" name="Google Shape;10587;p61"/>
            <p:cNvSpPr/>
            <p:nvPr/>
          </p:nvSpPr>
          <p:spPr>
            <a:xfrm>
              <a:off x="1960972" y="1952202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8" name="Google Shape;10588;p61"/>
            <p:cNvSpPr/>
            <p:nvPr/>
          </p:nvSpPr>
          <p:spPr>
            <a:xfrm>
              <a:off x="1959451" y="1952487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61"/>
            <p:cNvSpPr/>
            <p:nvPr/>
          </p:nvSpPr>
          <p:spPr>
            <a:xfrm>
              <a:off x="1960171" y="1952392"/>
              <a:ext cx="394" cy="68"/>
            </a:xfrm>
            <a:custGeom>
              <a:rect b="b" l="l" r="r" t="t"/>
              <a:pathLst>
                <a:path extrusionOk="0" h="5" w="29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0" name="Google Shape;10590;p61"/>
            <p:cNvSpPr/>
            <p:nvPr/>
          </p:nvSpPr>
          <p:spPr>
            <a:xfrm>
              <a:off x="1961732" y="1952067"/>
              <a:ext cx="448" cy="109"/>
            </a:xfrm>
            <a:custGeom>
              <a:rect b="b" l="l" r="r" t="t"/>
              <a:pathLst>
                <a:path extrusionOk="0" h="8" w="33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1" name="Google Shape;10591;p61"/>
            <p:cNvSpPr/>
            <p:nvPr/>
          </p:nvSpPr>
          <p:spPr>
            <a:xfrm>
              <a:off x="1946865" y="1949351"/>
              <a:ext cx="190" cy="964"/>
            </a:xfrm>
            <a:custGeom>
              <a:rect b="b" l="l" r="r" t="t"/>
              <a:pathLst>
                <a:path extrusionOk="0" h="71" w="14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2" name="Google Shape;10592;p61"/>
            <p:cNvSpPr/>
            <p:nvPr/>
          </p:nvSpPr>
          <p:spPr>
            <a:xfrm>
              <a:off x="1946756" y="19502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3" name="Google Shape;10593;p61"/>
            <p:cNvSpPr/>
            <p:nvPr/>
          </p:nvSpPr>
          <p:spPr>
            <a:xfrm>
              <a:off x="1946281" y="195121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4" name="Google Shape;10594;p61"/>
            <p:cNvSpPr/>
            <p:nvPr/>
          </p:nvSpPr>
          <p:spPr>
            <a:xfrm>
              <a:off x="1936831" y="196066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5" name="Google Shape;10595;p61"/>
            <p:cNvSpPr/>
            <p:nvPr/>
          </p:nvSpPr>
          <p:spPr>
            <a:xfrm>
              <a:off x="1945521" y="19520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6" name="Google Shape;10596;p61"/>
            <p:cNvSpPr/>
            <p:nvPr/>
          </p:nvSpPr>
          <p:spPr>
            <a:xfrm>
              <a:off x="1944856" y="1952297"/>
              <a:ext cx="489" cy="258"/>
            </a:xfrm>
            <a:custGeom>
              <a:rect b="b" l="l" r="r" t="t"/>
              <a:pathLst>
                <a:path extrusionOk="0" h="19" w="36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7" name="Google Shape;10597;p61"/>
            <p:cNvSpPr/>
            <p:nvPr/>
          </p:nvSpPr>
          <p:spPr>
            <a:xfrm>
              <a:off x="1936967" y="1959616"/>
              <a:ext cx="1249" cy="964"/>
            </a:xfrm>
            <a:custGeom>
              <a:rect b="b" l="l" r="r" t="t"/>
              <a:pathLst>
                <a:path extrusionOk="0" h="71" w="92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8" name="Google Shape;10598;p61"/>
            <p:cNvSpPr/>
            <p:nvPr/>
          </p:nvSpPr>
          <p:spPr>
            <a:xfrm>
              <a:off x="1945955" y="19516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9" name="Google Shape;10599;p61"/>
            <p:cNvSpPr/>
            <p:nvPr/>
          </p:nvSpPr>
          <p:spPr>
            <a:xfrm>
              <a:off x="1946526" y="195073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0" name="Google Shape;10600;p61"/>
            <p:cNvSpPr/>
            <p:nvPr/>
          </p:nvSpPr>
          <p:spPr>
            <a:xfrm>
              <a:off x="1946865" y="1950206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1" name="Google Shape;10601;p61"/>
            <p:cNvSpPr/>
            <p:nvPr/>
          </p:nvSpPr>
          <p:spPr>
            <a:xfrm>
              <a:off x="1946960" y="194959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2" name="Google Shape;10602;p61"/>
            <p:cNvSpPr/>
            <p:nvPr/>
          </p:nvSpPr>
          <p:spPr>
            <a:xfrm>
              <a:off x="1987217" y="197326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p61"/>
            <p:cNvSpPr/>
            <p:nvPr/>
          </p:nvSpPr>
          <p:spPr>
            <a:xfrm>
              <a:off x="1986498" y="196983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p61"/>
            <p:cNvSpPr/>
            <p:nvPr/>
          </p:nvSpPr>
          <p:spPr>
            <a:xfrm>
              <a:off x="1986783" y="19726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5" name="Google Shape;10605;p61"/>
            <p:cNvSpPr/>
            <p:nvPr/>
          </p:nvSpPr>
          <p:spPr>
            <a:xfrm>
              <a:off x="1986457" y="1970315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6" name="Google Shape;10606;p61"/>
            <p:cNvSpPr/>
            <p:nvPr/>
          </p:nvSpPr>
          <p:spPr>
            <a:xfrm>
              <a:off x="1985547" y="1985236"/>
              <a:ext cx="1629" cy="1629"/>
            </a:xfrm>
            <a:custGeom>
              <a:rect b="b" l="l" r="r" t="t"/>
              <a:pathLst>
                <a:path extrusionOk="0" h="120" w="12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7" name="Google Shape;10607;p61"/>
            <p:cNvSpPr/>
            <p:nvPr/>
          </p:nvSpPr>
          <p:spPr>
            <a:xfrm>
              <a:off x="1986878" y="1967789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8" name="Google Shape;10608;p61"/>
            <p:cNvSpPr/>
            <p:nvPr/>
          </p:nvSpPr>
          <p:spPr>
            <a:xfrm>
              <a:off x="1986742" y="1968319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9" name="Google Shape;10609;p61"/>
            <p:cNvSpPr/>
            <p:nvPr/>
          </p:nvSpPr>
          <p:spPr>
            <a:xfrm>
              <a:off x="1986457" y="1971211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0" name="Google Shape;10610;p61"/>
            <p:cNvSpPr/>
            <p:nvPr/>
          </p:nvSpPr>
          <p:spPr>
            <a:xfrm>
              <a:off x="1986688" y="1968835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1" name="Google Shape;10611;p61"/>
            <p:cNvSpPr/>
            <p:nvPr/>
          </p:nvSpPr>
          <p:spPr>
            <a:xfrm>
              <a:off x="1986457" y="197073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2" name="Google Shape;10612;p61"/>
            <p:cNvSpPr/>
            <p:nvPr/>
          </p:nvSpPr>
          <p:spPr>
            <a:xfrm>
              <a:off x="1986973" y="1967273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3" name="Google Shape;10613;p61"/>
            <p:cNvSpPr/>
            <p:nvPr/>
          </p:nvSpPr>
          <p:spPr>
            <a:xfrm>
              <a:off x="1986959" y="1973017"/>
              <a:ext cx="122" cy="109"/>
            </a:xfrm>
            <a:custGeom>
              <a:rect b="b" l="l" r="r" t="t"/>
              <a:pathLst>
                <a:path extrusionOk="0" h="8" w="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4" name="Google Shape;10614;p61"/>
            <p:cNvSpPr/>
            <p:nvPr/>
          </p:nvSpPr>
          <p:spPr>
            <a:xfrm>
              <a:off x="1986498" y="197159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5" name="Google Shape;10615;p61"/>
            <p:cNvSpPr/>
            <p:nvPr/>
          </p:nvSpPr>
          <p:spPr>
            <a:xfrm>
              <a:off x="1986647" y="1972351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6" name="Google Shape;10616;p61"/>
            <p:cNvSpPr/>
            <p:nvPr/>
          </p:nvSpPr>
          <p:spPr>
            <a:xfrm>
              <a:off x="1986552" y="1971971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7" name="Google Shape;10617;p61"/>
            <p:cNvSpPr/>
            <p:nvPr/>
          </p:nvSpPr>
          <p:spPr>
            <a:xfrm>
              <a:off x="1986593" y="1969310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p61"/>
            <p:cNvSpPr/>
            <p:nvPr/>
          </p:nvSpPr>
          <p:spPr>
            <a:xfrm>
              <a:off x="1963443" y="1981204"/>
              <a:ext cx="29110" cy="27820"/>
            </a:xfrm>
            <a:custGeom>
              <a:rect b="b" l="l" r="r" t="t"/>
              <a:pathLst>
                <a:path extrusionOk="0" h="2049" w="2144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9" name="Google Shape;10619;p61"/>
            <p:cNvSpPr/>
            <p:nvPr/>
          </p:nvSpPr>
          <p:spPr>
            <a:xfrm>
              <a:off x="1984787" y="1988522"/>
              <a:ext cx="68" cy="1534"/>
            </a:xfrm>
            <a:custGeom>
              <a:rect b="b" l="l" r="r" t="t"/>
              <a:pathLst>
                <a:path extrusionOk="0" h="113" w="5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0" name="Google Shape;10620;p61"/>
            <p:cNvSpPr/>
            <p:nvPr/>
          </p:nvSpPr>
          <p:spPr>
            <a:xfrm>
              <a:off x="1991345" y="200563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1" name="Google Shape;10621;p61"/>
            <p:cNvSpPr/>
            <p:nvPr/>
          </p:nvSpPr>
          <p:spPr>
            <a:xfrm>
              <a:off x="1990259" y="2008766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2" name="Google Shape;10622;p61"/>
            <p:cNvSpPr/>
            <p:nvPr/>
          </p:nvSpPr>
          <p:spPr>
            <a:xfrm>
              <a:off x="1990639" y="2007490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3" name="Google Shape;10623;p61"/>
            <p:cNvSpPr/>
            <p:nvPr/>
          </p:nvSpPr>
          <p:spPr>
            <a:xfrm>
              <a:off x="1991155" y="2006064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4" name="Google Shape;10624;p61"/>
            <p:cNvSpPr/>
            <p:nvPr/>
          </p:nvSpPr>
          <p:spPr>
            <a:xfrm>
              <a:off x="1990449" y="200810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5" name="Google Shape;10625;p61"/>
            <p:cNvSpPr/>
            <p:nvPr/>
          </p:nvSpPr>
          <p:spPr>
            <a:xfrm>
              <a:off x="1990965" y="2006485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6" name="Google Shape;10626;p61"/>
            <p:cNvSpPr/>
            <p:nvPr/>
          </p:nvSpPr>
          <p:spPr>
            <a:xfrm>
              <a:off x="1990775" y="2006960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7" name="Google Shape;10627;p61"/>
            <p:cNvSpPr/>
            <p:nvPr/>
          </p:nvSpPr>
          <p:spPr>
            <a:xfrm>
              <a:off x="1985547" y="1997456"/>
              <a:ext cx="1344" cy="774"/>
            </a:xfrm>
            <a:custGeom>
              <a:rect b="b" l="l" r="r" t="t"/>
              <a:pathLst>
                <a:path extrusionOk="0" h="57" w="99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8" name="Google Shape;10628;p61"/>
            <p:cNvSpPr/>
            <p:nvPr/>
          </p:nvSpPr>
          <p:spPr>
            <a:xfrm>
              <a:off x="198079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9" name="Google Shape;10629;p61"/>
            <p:cNvSpPr/>
            <p:nvPr/>
          </p:nvSpPr>
          <p:spPr>
            <a:xfrm>
              <a:off x="197984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0" name="Google Shape;10630;p61"/>
            <p:cNvSpPr/>
            <p:nvPr/>
          </p:nvSpPr>
          <p:spPr>
            <a:xfrm>
              <a:off x="1971481" y="19819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1" name="Google Shape;10631;p61"/>
            <p:cNvSpPr/>
            <p:nvPr/>
          </p:nvSpPr>
          <p:spPr>
            <a:xfrm>
              <a:off x="1983796" y="198761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2" name="Google Shape;10632;p61"/>
            <p:cNvSpPr/>
            <p:nvPr/>
          </p:nvSpPr>
          <p:spPr>
            <a:xfrm>
              <a:off x="1981800" y="199008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3" name="Google Shape;10633;p61"/>
            <p:cNvSpPr/>
            <p:nvPr/>
          </p:nvSpPr>
          <p:spPr>
            <a:xfrm>
              <a:off x="1974468" y="1981299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4" name="Google Shape;10634;p61"/>
            <p:cNvSpPr/>
            <p:nvPr/>
          </p:nvSpPr>
          <p:spPr>
            <a:xfrm>
              <a:off x="1972567" y="1981584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5" name="Google Shape;10635;p61"/>
            <p:cNvSpPr/>
            <p:nvPr/>
          </p:nvSpPr>
          <p:spPr>
            <a:xfrm>
              <a:off x="1984597" y="1988373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6" name="Google Shape;10636;p61"/>
            <p:cNvSpPr/>
            <p:nvPr/>
          </p:nvSpPr>
          <p:spPr>
            <a:xfrm>
              <a:off x="1980374" y="199070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7" name="Google Shape;10637;p61"/>
            <p:cNvSpPr/>
            <p:nvPr/>
          </p:nvSpPr>
          <p:spPr>
            <a:xfrm>
              <a:off x="1984081" y="198795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8" name="Google Shape;10638;p61"/>
            <p:cNvSpPr/>
            <p:nvPr/>
          </p:nvSpPr>
          <p:spPr>
            <a:xfrm>
              <a:off x="1984312" y="198818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9" name="Google Shape;10639;p61"/>
            <p:cNvSpPr/>
            <p:nvPr/>
          </p:nvSpPr>
          <p:spPr>
            <a:xfrm>
              <a:off x="1981366" y="199036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0" name="Google Shape;10640;p61"/>
            <p:cNvSpPr/>
            <p:nvPr/>
          </p:nvSpPr>
          <p:spPr>
            <a:xfrm>
              <a:off x="1973898" y="1981340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1" name="Google Shape;10641;p61"/>
            <p:cNvSpPr/>
            <p:nvPr/>
          </p:nvSpPr>
          <p:spPr>
            <a:xfrm>
              <a:off x="1973233" y="1981435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2" name="Google Shape;10642;p61"/>
            <p:cNvSpPr/>
            <p:nvPr/>
          </p:nvSpPr>
          <p:spPr>
            <a:xfrm>
              <a:off x="1971766" y="1981720"/>
              <a:ext cx="530" cy="109"/>
            </a:xfrm>
            <a:custGeom>
              <a:rect b="b" l="l" r="r" t="t"/>
              <a:pathLst>
                <a:path extrusionOk="0" h="8" w="39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3" name="Google Shape;10643;p61"/>
            <p:cNvSpPr/>
            <p:nvPr/>
          </p:nvSpPr>
          <p:spPr>
            <a:xfrm>
              <a:off x="1975378" y="198115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4" name="Google Shape;10644;p61"/>
            <p:cNvSpPr/>
            <p:nvPr/>
          </p:nvSpPr>
          <p:spPr>
            <a:xfrm>
              <a:off x="1974943" y="1981204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5" name="Google Shape;10645;p61"/>
            <p:cNvSpPr/>
            <p:nvPr/>
          </p:nvSpPr>
          <p:spPr>
            <a:xfrm>
              <a:off x="1950327" y="1969744"/>
              <a:ext cx="19362" cy="21398"/>
            </a:xfrm>
            <a:custGeom>
              <a:rect b="b" l="l" r="r" t="t"/>
              <a:pathLst>
                <a:path extrusionOk="0" h="1576" w="1426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6" name="Google Shape;10646;p61"/>
            <p:cNvSpPr/>
            <p:nvPr/>
          </p:nvSpPr>
          <p:spPr>
            <a:xfrm>
              <a:off x="1953749" y="197316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7" name="Google Shape;10647;p61"/>
            <p:cNvSpPr/>
            <p:nvPr/>
          </p:nvSpPr>
          <p:spPr>
            <a:xfrm>
              <a:off x="1954754" y="197187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8" name="Google Shape;10648;p61"/>
            <p:cNvSpPr/>
            <p:nvPr/>
          </p:nvSpPr>
          <p:spPr>
            <a:xfrm>
              <a:off x="1951563" y="197525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9" name="Google Shape;10649;p61"/>
            <p:cNvSpPr/>
            <p:nvPr/>
          </p:nvSpPr>
          <p:spPr>
            <a:xfrm>
              <a:off x="1954564" y="197216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0" name="Google Shape;10650;p61"/>
            <p:cNvSpPr/>
            <p:nvPr/>
          </p:nvSpPr>
          <p:spPr>
            <a:xfrm>
              <a:off x="1950382" y="197635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1" name="Google Shape;10651;p61"/>
            <p:cNvSpPr/>
            <p:nvPr/>
          </p:nvSpPr>
          <p:spPr>
            <a:xfrm>
              <a:off x="1954319" y="19725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2" name="Google Shape;10652;p61"/>
            <p:cNvSpPr/>
            <p:nvPr/>
          </p:nvSpPr>
          <p:spPr>
            <a:xfrm>
              <a:off x="1955039" y="19713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3" name="Google Shape;10653;p61"/>
            <p:cNvSpPr/>
            <p:nvPr/>
          </p:nvSpPr>
          <p:spPr>
            <a:xfrm>
              <a:off x="1954889" y="1971591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4" name="Google Shape;10654;p61"/>
            <p:cNvSpPr/>
            <p:nvPr/>
          </p:nvSpPr>
          <p:spPr>
            <a:xfrm>
              <a:off x="1955134" y="19711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5" name="Google Shape;10655;p61"/>
            <p:cNvSpPr/>
            <p:nvPr/>
          </p:nvSpPr>
          <p:spPr>
            <a:xfrm>
              <a:off x="1952608" y="197434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6" name="Google Shape;10656;p61"/>
            <p:cNvSpPr/>
            <p:nvPr/>
          </p:nvSpPr>
          <p:spPr>
            <a:xfrm>
              <a:off x="1952092" y="1974782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7" name="Google Shape;10657;p61"/>
            <p:cNvSpPr/>
            <p:nvPr/>
          </p:nvSpPr>
          <p:spPr>
            <a:xfrm>
              <a:off x="1950993" y="1975786"/>
              <a:ext cx="204" cy="190"/>
            </a:xfrm>
            <a:custGeom>
              <a:rect b="b" l="l" r="r" t="t"/>
              <a:pathLst>
                <a:path extrusionOk="0" h="14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8" name="Google Shape;10658;p61"/>
            <p:cNvSpPr/>
            <p:nvPr/>
          </p:nvSpPr>
          <p:spPr>
            <a:xfrm>
              <a:off x="1969526" y="1981204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9" name="Google Shape;10659;p61"/>
            <p:cNvSpPr/>
            <p:nvPr/>
          </p:nvSpPr>
          <p:spPr>
            <a:xfrm>
              <a:off x="1954034" y="197282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0" name="Google Shape;10660;p61"/>
            <p:cNvSpPr/>
            <p:nvPr/>
          </p:nvSpPr>
          <p:spPr>
            <a:xfrm>
              <a:off x="1953369" y="197354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1" name="Google Shape;10661;p61"/>
            <p:cNvSpPr/>
            <p:nvPr/>
          </p:nvSpPr>
          <p:spPr>
            <a:xfrm>
              <a:off x="1952989" y="197392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2" name="Google Shape;10662;p61"/>
            <p:cNvSpPr/>
            <p:nvPr/>
          </p:nvSpPr>
          <p:spPr>
            <a:xfrm>
              <a:off x="1962968" y="1989228"/>
              <a:ext cx="299" cy="258"/>
            </a:xfrm>
            <a:custGeom>
              <a:rect b="b" l="l" r="r" t="t"/>
              <a:pathLst>
                <a:path extrusionOk="0" h="19" w="22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3" name="Google Shape;10663;p61"/>
            <p:cNvSpPr/>
            <p:nvPr/>
          </p:nvSpPr>
          <p:spPr>
            <a:xfrm>
              <a:off x="1961828" y="1990518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4" name="Google Shape;10664;p61"/>
            <p:cNvSpPr/>
            <p:nvPr/>
          </p:nvSpPr>
          <p:spPr>
            <a:xfrm>
              <a:off x="1962262" y="1989988"/>
              <a:ext cx="339" cy="448"/>
            </a:xfrm>
            <a:custGeom>
              <a:rect b="b" l="l" r="r" t="t"/>
              <a:pathLst>
                <a:path extrusionOk="0" h="33" w="25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5" name="Google Shape;10665;p61"/>
            <p:cNvSpPr/>
            <p:nvPr/>
          </p:nvSpPr>
          <p:spPr>
            <a:xfrm>
              <a:off x="1969675" y="198172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6" name="Google Shape;10666;p61"/>
            <p:cNvSpPr/>
            <p:nvPr/>
          </p:nvSpPr>
          <p:spPr>
            <a:xfrm>
              <a:off x="1969621" y="1981530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7" name="Google Shape;10667;p61"/>
            <p:cNvSpPr/>
            <p:nvPr/>
          </p:nvSpPr>
          <p:spPr>
            <a:xfrm>
              <a:off x="1969675" y="198200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8" name="Google Shape;10668;p61"/>
            <p:cNvSpPr/>
            <p:nvPr/>
          </p:nvSpPr>
          <p:spPr>
            <a:xfrm>
              <a:off x="1962588" y="1989568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9" name="Google Shape;10669;p61"/>
            <p:cNvSpPr/>
            <p:nvPr/>
          </p:nvSpPr>
          <p:spPr>
            <a:xfrm>
              <a:off x="1969580" y="198139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0" name="Google Shape;10670;p61"/>
            <p:cNvSpPr/>
            <p:nvPr/>
          </p:nvSpPr>
          <p:spPr>
            <a:xfrm>
              <a:off x="1922385" y="1832082"/>
              <a:ext cx="60230" cy="48838"/>
            </a:xfrm>
            <a:custGeom>
              <a:rect b="b" l="l" r="r" t="t"/>
              <a:pathLst>
                <a:path extrusionOk="0" h="3597" w="4436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1" name="Google Shape;10671;p61"/>
            <p:cNvSpPr/>
            <p:nvPr/>
          </p:nvSpPr>
          <p:spPr>
            <a:xfrm>
              <a:off x="1982370" y="1833793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2" name="Google Shape;10672;p61"/>
            <p:cNvSpPr/>
            <p:nvPr/>
          </p:nvSpPr>
          <p:spPr>
            <a:xfrm>
              <a:off x="1982275" y="183350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3" name="Google Shape;10673;p61"/>
            <p:cNvSpPr/>
            <p:nvPr/>
          </p:nvSpPr>
          <p:spPr>
            <a:xfrm>
              <a:off x="1982465" y="183407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4" name="Google Shape;10674;p61"/>
            <p:cNvSpPr/>
            <p:nvPr/>
          </p:nvSpPr>
          <p:spPr>
            <a:xfrm>
              <a:off x="1922575" y="1836318"/>
              <a:ext cx="85525" cy="95653"/>
            </a:xfrm>
            <a:custGeom>
              <a:rect b="b" l="l" r="r" t="t"/>
              <a:pathLst>
                <a:path extrusionOk="0" h="7045" w="6299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5" name="Google Shape;10675;p61"/>
            <p:cNvSpPr/>
            <p:nvPr/>
          </p:nvSpPr>
          <p:spPr>
            <a:xfrm>
              <a:off x="1984366" y="1836088"/>
              <a:ext cx="54" cy="1385"/>
            </a:xfrm>
            <a:custGeom>
              <a:rect b="b" l="l" r="r" t="t"/>
              <a:pathLst>
                <a:path extrusionOk="0" h="102" w="4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6" name="Google Shape;10676;p61"/>
            <p:cNvSpPr/>
            <p:nvPr/>
          </p:nvSpPr>
          <p:spPr>
            <a:xfrm>
              <a:off x="1984692" y="1836278"/>
              <a:ext cx="23503" cy="15410"/>
            </a:xfrm>
            <a:custGeom>
              <a:rect b="b" l="l" r="r" t="t"/>
              <a:pathLst>
                <a:path extrusionOk="0" h="1135" w="1731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7" name="Google Shape;10677;p61"/>
            <p:cNvSpPr/>
            <p:nvPr/>
          </p:nvSpPr>
          <p:spPr>
            <a:xfrm>
              <a:off x="1984502" y="18361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8" name="Google Shape;10678;p61"/>
            <p:cNvSpPr/>
            <p:nvPr/>
          </p:nvSpPr>
          <p:spPr>
            <a:xfrm>
              <a:off x="1924517" y="1921218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9" name="Google Shape;10679;p61"/>
            <p:cNvSpPr/>
            <p:nvPr/>
          </p:nvSpPr>
          <p:spPr>
            <a:xfrm>
              <a:off x="1953369" y="1928727"/>
              <a:ext cx="3204" cy="3245"/>
            </a:xfrm>
            <a:custGeom>
              <a:rect b="b" l="l" r="r" t="t"/>
              <a:pathLst>
                <a:path extrusionOk="0" h="239" w="236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0" name="Google Shape;10680;p61"/>
            <p:cNvSpPr/>
            <p:nvPr/>
          </p:nvSpPr>
          <p:spPr>
            <a:xfrm>
              <a:off x="1929893" y="1918544"/>
              <a:ext cx="4671" cy="258"/>
            </a:xfrm>
            <a:custGeom>
              <a:rect b="b" l="l" r="r" t="t"/>
              <a:pathLst>
                <a:path extrusionOk="0" h="19" w="344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1" name="Google Shape;10681;p61"/>
            <p:cNvSpPr/>
            <p:nvPr/>
          </p:nvSpPr>
          <p:spPr>
            <a:xfrm>
              <a:off x="1983796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2" name="Google Shape;10682;p61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3" name="Google Shape;10683;p61"/>
            <p:cNvSpPr/>
            <p:nvPr/>
          </p:nvSpPr>
          <p:spPr>
            <a:xfrm>
              <a:off x="1984081" y="184515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4" name="Google Shape;10684;p61"/>
            <p:cNvSpPr/>
            <p:nvPr/>
          </p:nvSpPr>
          <p:spPr>
            <a:xfrm>
              <a:off x="1983891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5" name="Google Shape;10685;p61"/>
            <p:cNvSpPr/>
            <p:nvPr/>
          </p:nvSpPr>
          <p:spPr>
            <a:xfrm>
              <a:off x="1984122" y="18450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6" name="Google Shape;10686;p61"/>
            <p:cNvSpPr/>
            <p:nvPr/>
          </p:nvSpPr>
          <p:spPr>
            <a:xfrm>
              <a:off x="1984366" y="1843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7" name="Google Shape;10687;p61"/>
            <p:cNvSpPr/>
            <p:nvPr/>
          </p:nvSpPr>
          <p:spPr>
            <a:xfrm>
              <a:off x="1983932" y="18454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8" name="Google Shape;10688;p61"/>
            <p:cNvSpPr/>
            <p:nvPr/>
          </p:nvSpPr>
          <p:spPr>
            <a:xfrm>
              <a:off x="1984027" y="18452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9" name="Google Shape;10689;p61"/>
            <p:cNvSpPr/>
            <p:nvPr/>
          </p:nvSpPr>
          <p:spPr>
            <a:xfrm>
              <a:off x="1984407" y="1840269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0" name="Google Shape;10690;p61"/>
            <p:cNvSpPr/>
            <p:nvPr/>
          </p:nvSpPr>
          <p:spPr>
            <a:xfrm>
              <a:off x="1984407" y="1841790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1" name="Google Shape;10691;p61"/>
            <p:cNvSpPr/>
            <p:nvPr/>
          </p:nvSpPr>
          <p:spPr>
            <a:xfrm>
              <a:off x="1984217" y="18447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2" name="Google Shape;10692;p61"/>
            <p:cNvSpPr/>
            <p:nvPr/>
          </p:nvSpPr>
          <p:spPr>
            <a:xfrm>
              <a:off x="1984271" y="1844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3" name="Google Shape;10693;p61"/>
            <p:cNvSpPr/>
            <p:nvPr/>
          </p:nvSpPr>
          <p:spPr>
            <a:xfrm>
              <a:off x="1984366" y="18437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4" name="Google Shape;10694;p61"/>
            <p:cNvSpPr/>
            <p:nvPr/>
          </p:nvSpPr>
          <p:spPr>
            <a:xfrm>
              <a:off x="1984366" y="18439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5" name="Google Shape;10695;p61"/>
            <p:cNvSpPr/>
            <p:nvPr/>
          </p:nvSpPr>
          <p:spPr>
            <a:xfrm>
              <a:off x="1984407" y="18427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6" name="Google Shape;10696;p61"/>
            <p:cNvSpPr/>
            <p:nvPr/>
          </p:nvSpPr>
          <p:spPr>
            <a:xfrm>
              <a:off x="1984312" y="184439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7" name="Google Shape;10697;p61"/>
            <p:cNvSpPr/>
            <p:nvPr/>
          </p:nvSpPr>
          <p:spPr>
            <a:xfrm>
              <a:off x="1984176" y="184496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8" name="Google Shape;10698;p61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9" name="Google Shape;10699;p61"/>
            <p:cNvSpPr/>
            <p:nvPr/>
          </p:nvSpPr>
          <p:spPr>
            <a:xfrm>
              <a:off x="1984176" y="184483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0" name="Google Shape;10700;p61"/>
            <p:cNvSpPr/>
            <p:nvPr/>
          </p:nvSpPr>
          <p:spPr>
            <a:xfrm>
              <a:off x="1984407" y="1842971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1" name="Google Shape;10701;p61"/>
            <p:cNvSpPr/>
            <p:nvPr/>
          </p:nvSpPr>
          <p:spPr>
            <a:xfrm>
              <a:off x="1984407" y="184078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2" name="Google Shape;10702;p61"/>
            <p:cNvSpPr/>
            <p:nvPr/>
          </p:nvSpPr>
          <p:spPr>
            <a:xfrm>
              <a:off x="1984407" y="1837459"/>
              <a:ext cx="68" cy="2729"/>
            </a:xfrm>
            <a:custGeom>
              <a:rect b="b" l="l" r="r" t="t"/>
              <a:pathLst>
                <a:path extrusionOk="0" h="201" w="5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3" name="Google Shape;10703;p61"/>
            <p:cNvSpPr/>
            <p:nvPr/>
          </p:nvSpPr>
          <p:spPr>
            <a:xfrm>
              <a:off x="1984407" y="184131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4" name="Google Shape;10704;p61"/>
            <p:cNvSpPr/>
            <p:nvPr/>
          </p:nvSpPr>
          <p:spPr>
            <a:xfrm>
              <a:off x="1984407" y="184221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5" name="Google Shape;10705;p61"/>
            <p:cNvSpPr/>
            <p:nvPr/>
          </p:nvSpPr>
          <p:spPr>
            <a:xfrm>
              <a:off x="1984366" y="1836128"/>
              <a:ext cx="14" cy="1344"/>
            </a:xfrm>
            <a:custGeom>
              <a:rect b="b" l="l" r="r" t="t"/>
              <a:pathLst>
                <a:path extrusionOk="0" h="99" w="1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6" name="Google Shape;10706;p61"/>
            <p:cNvSpPr/>
            <p:nvPr/>
          </p:nvSpPr>
          <p:spPr>
            <a:xfrm>
              <a:off x="1957170" y="1853426"/>
              <a:ext cx="121505" cy="113481"/>
            </a:xfrm>
            <a:custGeom>
              <a:rect b="b" l="l" r="r" t="t"/>
              <a:pathLst>
                <a:path extrusionOk="0" h="8358" w="8949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7" name="Google Shape;10707;p61"/>
            <p:cNvSpPr/>
            <p:nvPr/>
          </p:nvSpPr>
          <p:spPr>
            <a:xfrm>
              <a:off x="2072674" y="18995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8" name="Google Shape;10708;p61"/>
            <p:cNvSpPr/>
            <p:nvPr/>
          </p:nvSpPr>
          <p:spPr>
            <a:xfrm>
              <a:off x="2072729" y="1900635"/>
              <a:ext cx="14" cy="1154"/>
            </a:xfrm>
            <a:custGeom>
              <a:rect b="b" l="l" r="r" t="t"/>
              <a:pathLst>
                <a:path extrusionOk="0" h="85" w="1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9" name="Google Shape;10709;p61"/>
            <p:cNvSpPr/>
            <p:nvPr/>
          </p:nvSpPr>
          <p:spPr>
            <a:xfrm>
              <a:off x="2055607" y="188351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0" name="Google Shape;10710;p61"/>
            <p:cNvSpPr/>
            <p:nvPr/>
          </p:nvSpPr>
          <p:spPr>
            <a:xfrm>
              <a:off x="2070298" y="1894172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1" name="Google Shape;10711;p61"/>
            <p:cNvSpPr/>
            <p:nvPr/>
          </p:nvSpPr>
          <p:spPr>
            <a:xfrm>
              <a:off x="2072104" y="189702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2" name="Google Shape;10712;p61"/>
            <p:cNvSpPr/>
            <p:nvPr/>
          </p:nvSpPr>
          <p:spPr>
            <a:xfrm>
              <a:off x="2056042" y="188379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3" name="Google Shape;10713;p61"/>
            <p:cNvSpPr/>
            <p:nvPr/>
          </p:nvSpPr>
          <p:spPr>
            <a:xfrm>
              <a:off x="2072443" y="189816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4" name="Google Shape;10714;p61"/>
            <p:cNvSpPr/>
            <p:nvPr/>
          </p:nvSpPr>
          <p:spPr>
            <a:xfrm>
              <a:off x="2072633" y="189915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5" name="Google Shape;10715;p61"/>
            <p:cNvSpPr/>
            <p:nvPr/>
          </p:nvSpPr>
          <p:spPr>
            <a:xfrm>
              <a:off x="2071588" y="1895829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6" name="Google Shape;10716;p61"/>
            <p:cNvSpPr/>
            <p:nvPr/>
          </p:nvSpPr>
          <p:spPr>
            <a:xfrm>
              <a:off x="2071208" y="189521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7" name="Google Shape;10717;p61"/>
            <p:cNvSpPr/>
            <p:nvPr/>
          </p:nvSpPr>
          <p:spPr>
            <a:xfrm>
              <a:off x="2072253" y="1897594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8" name="Google Shape;10718;p61"/>
            <p:cNvSpPr/>
            <p:nvPr/>
          </p:nvSpPr>
          <p:spPr>
            <a:xfrm>
              <a:off x="2060848" y="189064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9" name="Google Shape;10719;p61"/>
            <p:cNvSpPr/>
            <p:nvPr/>
          </p:nvSpPr>
          <p:spPr>
            <a:xfrm>
              <a:off x="2072729" y="18999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0" name="Google Shape;10720;p61"/>
            <p:cNvSpPr/>
            <p:nvPr/>
          </p:nvSpPr>
          <p:spPr>
            <a:xfrm>
              <a:off x="2073815" y="1900445"/>
              <a:ext cx="5010" cy="1100"/>
            </a:xfrm>
            <a:custGeom>
              <a:rect b="b" l="l" r="r" t="t"/>
              <a:pathLst>
                <a:path extrusionOk="0" h="81" w="369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1" name="Google Shape;10721;p61"/>
            <p:cNvSpPr/>
            <p:nvPr/>
          </p:nvSpPr>
          <p:spPr>
            <a:xfrm>
              <a:off x="2010883" y="1853426"/>
              <a:ext cx="44738" cy="30101"/>
            </a:xfrm>
            <a:custGeom>
              <a:rect b="b" l="l" r="r" t="t"/>
              <a:pathLst>
                <a:path extrusionOk="0" h="2217" w="3295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2" name="Google Shape;10722;p61"/>
            <p:cNvSpPr/>
            <p:nvPr/>
          </p:nvSpPr>
          <p:spPr>
            <a:xfrm>
              <a:off x="2069538" y="1893602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3" name="Google Shape;10723;p61"/>
            <p:cNvSpPr/>
            <p:nvPr/>
          </p:nvSpPr>
          <p:spPr>
            <a:xfrm>
              <a:off x="2070828" y="1894647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4" name="Google Shape;10724;p61"/>
            <p:cNvSpPr/>
            <p:nvPr/>
          </p:nvSpPr>
          <p:spPr>
            <a:xfrm>
              <a:off x="2072729" y="190025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5" name="Google Shape;10725;p61"/>
            <p:cNvSpPr/>
            <p:nvPr/>
          </p:nvSpPr>
          <p:spPr>
            <a:xfrm>
              <a:off x="2072729" y="190048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6" name="Google Shape;10726;p61"/>
            <p:cNvSpPr/>
            <p:nvPr/>
          </p:nvSpPr>
          <p:spPr>
            <a:xfrm>
              <a:off x="2079042" y="190039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7" name="Google Shape;10727;p61"/>
            <p:cNvSpPr/>
            <p:nvPr/>
          </p:nvSpPr>
          <p:spPr>
            <a:xfrm>
              <a:off x="2072538" y="18986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8" name="Google Shape;10728;p61"/>
            <p:cNvSpPr/>
            <p:nvPr/>
          </p:nvSpPr>
          <p:spPr>
            <a:xfrm>
              <a:off x="2071873" y="18964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9" name="Google Shape;10729;p61"/>
            <p:cNvSpPr/>
            <p:nvPr/>
          </p:nvSpPr>
          <p:spPr>
            <a:xfrm>
              <a:off x="1964013" y="1946120"/>
              <a:ext cx="109" cy="1534"/>
            </a:xfrm>
            <a:custGeom>
              <a:rect b="b" l="l" r="r" t="t"/>
              <a:pathLst>
                <a:path extrusionOk="0" h="113" w="8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0" name="Google Shape;10730;p61"/>
            <p:cNvSpPr/>
            <p:nvPr/>
          </p:nvSpPr>
          <p:spPr>
            <a:xfrm>
              <a:off x="1964013" y="1950872"/>
              <a:ext cx="14" cy="543"/>
            </a:xfrm>
            <a:custGeom>
              <a:rect b="b" l="l" r="r" t="t"/>
              <a:pathLst>
                <a:path extrusionOk="0" h="40" w="1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1" name="Google Shape;10731;p61"/>
            <p:cNvSpPr/>
            <p:nvPr/>
          </p:nvSpPr>
          <p:spPr>
            <a:xfrm>
              <a:off x="1957361" y="1933683"/>
              <a:ext cx="1629" cy="2702"/>
            </a:xfrm>
            <a:custGeom>
              <a:rect b="b" l="l" r="r" t="t"/>
              <a:pathLst>
                <a:path extrusionOk="0" h="199" w="12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2" name="Google Shape;10732;p61"/>
            <p:cNvSpPr/>
            <p:nvPr/>
          </p:nvSpPr>
          <p:spPr>
            <a:xfrm>
              <a:off x="1992866" y="1964748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3" name="Google Shape;10733;p61"/>
            <p:cNvSpPr/>
            <p:nvPr/>
          </p:nvSpPr>
          <p:spPr>
            <a:xfrm>
              <a:off x="1994631" y="19662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4" name="Google Shape;10734;p61"/>
            <p:cNvSpPr/>
            <p:nvPr/>
          </p:nvSpPr>
          <p:spPr>
            <a:xfrm>
              <a:off x="2004325" y="1964843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5" name="Google Shape;10735;p61"/>
            <p:cNvSpPr/>
            <p:nvPr/>
          </p:nvSpPr>
          <p:spPr>
            <a:xfrm>
              <a:off x="1988589" y="1966133"/>
              <a:ext cx="733" cy="299"/>
            </a:xfrm>
            <a:custGeom>
              <a:rect b="b" l="l" r="r" t="t"/>
              <a:pathLst>
                <a:path extrusionOk="0" h="22" w="54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6" name="Google Shape;10736;p61"/>
            <p:cNvSpPr/>
            <p:nvPr/>
          </p:nvSpPr>
          <p:spPr>
            <a:xfrm>
              <a:off x="1989634" y="1964558"/>
              <a:ext cx="1494" cy="1534"/>
            </a:xfrm>
            <a:custGeom>
              <a:rect b="b" l="l" r="r" t="t"/>
              <a:pathLst>
                <a:path extrusionOk="0" h="113" w="11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7" name="Google Shape;10737;p61"/>
            <p:cNvSpPr/>
            <p:nvPr/>
          </p:nvSpPr>
          <p:spPr>
            <a:xfrm>
              <a:off x="1992390" y="1964612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8" name="Google Shape;10738;p61"/>
            <p:cNvSpPr/>
            <p:nvPr/>
          </p:nvSpPr>
          <p:spPr>
            <a:xfrm>
              <a:off x="1989539" y="196613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9" name="Google Shape;10739;p61"/>
            <p:cNvSpPr/>
            <p:nvPr/>
          </p:nvSpPr>
          <p:spPr>
            <a:xfrm>
              <a:off x="1994196" y="196584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0" name="Google Shape;10740;p61"/>
            <p:cNvSpPr/>
            <p:nvPr/>
          </p:nvSpPr>
          <p:spPr>
            <a:xfrm>
              <a:off x="1993816" y="196546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1" name="Google Shape;10741;p61"/>
            <p:cNvSpPr/>
            <p:nvPr/>
          </p:nvSpPr>
          <p:spPr>
            <a:xfrm>
              <a:off x="1991875" y="196451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2" name="Google Shape;10742;p61"/>
            <p:cNvSpPr/>
            <p:nvPr/>
          </p:nvSpPr>
          <p:spPr>
            <a:xfrm>
              <a:off x="1989349" y="1966364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3" name="Google Shape;10743;p61"/>
            <p:cNvSpPr/>
            <p:nvPr/>
          </p:nvSpPr>
          <p:spPr>
            <a:xfrm>
              <a:off x="2003035" y="1965087"/>
              <a:ext cx="1303" cy="720"/>
            </a:xfrm>
            <a:custGeom>
              <a:rect b="b" l="l" r="r" t="t"/>
              <a:pathLst>
                <a:path extrusionOk="0" h="53" w="96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4" name="Google Shape;10744;p61"/>
            <p:cNvSpPr/>
            <p:nvPr/>
          </p:nvSpPr>
          <p:spPr>
            <a:xfrm>
              <a:off x="2004800" y="1964463"/>
              <a:ext cx="1494" cy="353"/>
            </a:xfrm>
            <a:custGeom>
              <a:rect b="b" l="l" r="r" t="t"/>
              <a:pathLst>
                <a:path extrusionOk="0" h="26" w="11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5" name="Google Shape;10745;p61"/>
            <p:cNvSpPr/>
            <p:nvPr/>
          </p:nvSpPr>
          <p:spPr>
            <a:xfrm>
              <a:off x="1993341" y="196508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6" name="Google Shape;10746;p61"/>
            <p:cNvSpPr/>
            <p:nvPr/>
          </p:nvSpPr>
          <p:spPr>
            <a:xfrm>
              <a:off x="1964068" y="1949446"/>
              <a:ext cx="54" cy="1208"/>
            </a:xfrm>
            <a:custGeom>
              <a:rect b="b" l="l" r="r" t="t"/>
              <a:pathLst>
                <a:path extrusionOk="0" h="89" w="4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7" name="Google Shape;10747;p61"/>
            <p:cNvSpPr/>
            <p:nvPr/>
          </p:nvSpPr>
          <p:spPr>
            <a:xfrm>
              <a:off x="1987788" y="1965318"/>
              <a:ext cx="815" cy="828"/>
            </a:xfrm>
            <a:custGeom>
              <a:rect b="b" l="l" r="r" t="t"/>
              <a:pathLst>
                <a:path extrusionOk="0" h="61" w="6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8" name="Google Shape;10748;p61"/>
            <p:cNvSpPr/>
            <p:nvPr/>
          </p:nvSpPr>
          <p:spPr>
            <a:xfrm>
              <a:off x="1964013" y="1951876"/>
              <a:ext cx="299" cy="869"/>
            </a:xfrm>
            <a:custGeom>
              <a:rect b="b" l="l" r="r" t="t"/>
              <a:pathLst>
                <a:path extrusionOk="0" h="64" w="22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9" name="Google Shape;10749;p61"/>
            <p:cNvSpPr/>
            <p:nvPr/>
          </p:nvSpPr>
          <p:spPr>
            <a:xfrm>
              <a:off x="1964299" y="1952732"/>
              <a:ext cx="353" cy="679"/>
            </a:xfrm>
            <a:custGeom>
              <a:rect b="b" l="l" r="r" t="t"/>
              <a:pathLst>
                <a:path extrusionOk="0" h="50" w="26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0" name="Google Shape;10750;p61"/>
            <p:cNvSpPr/>
            <p:nvPr/>
          </p:nvSpPr>
          <p:spPr>
            <a:xfrm>
              <a:off x="1988358" y="1965983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1" name="Google Shape;10751;p61"/>
            <p:cNvSpPr/>
            <p:nvPr/>
          </p:nvSpPr>
          <p:spPr>
            <a:xfrm>
              <a:off x="1957415" y="1933479"/>
              <a:ext cx="720" cy="149"/>
            </a:xfrm>
            <a:custGeom>
              <a:rect b="b" l="l" r="r" t="t"/>
              <a:pathLst>
                <a:path extrusionOk="0" h="11" w="53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2" name="Google Shape;10752;p61"/>
            <p:cNvSpPr/>
            <p:nvPr/>
          </p:nvSpPr>
          <p:spPr>
            <a:xfrm>
              <a:off x="1959506" y="1932569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3" name="Google Shape;10753;p61"/>
            <p:cNvSpPr/>
            <p:nvPr/>
          </p:nvSpPr>
          <p:spPr>
            <a:xfrm>
              <a:off x="1958175" y="1933289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4" name="Google Shape;10754;p61"/>
            <p:cNvSpPr/>
            <p:nvPr/>
          </p:nvSpPr>
          <p:spPr>
            <a:xfrm>
              <a:off x="1958881" y="1932949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5" name="Google Shape;10755;p61"/>
            <p:cNvSpPr/>
            <p:nvPr/>
          </p:nvSpPr>
          <p:spPr>
            <a:xfrm>
              <a:off x="1959981" y="1932148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6" name="Google Shape;10756;p61"/>
            <p:cNvSpPr/>
            <p:nvPr/>
          </p:nvSpPr>
          <p:spPr>
            <a:xfrm>
              <a:off x="1960646" y="1931103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7" name="Google Shape;10757;p61"/>
            <p:cNvSpPr/>
            <p:nvPr/>
          </p:nvSpPr>
          <p:spPr>
            <a:xfrm>
              <a:off x="1969051" y="1928673"/>
              <a:ext cx="1398" cy="204"/>
            </a:xfrm>
            <a:custGeom>
              <a:rect b="b" l="l" r="r" t="t"/>
              <a:pathLst>
                <a:path extrusionOk="0" h="15" w="103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8" name="Google Shape;10758;p61"/>
            <p:cNvSpPr/>
            <p:nvPr/>
          </p:nvSpPr>
          <p:spPr>
            <a:xfrm>
              <a:off x="1960836" y="1930438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9" name="Google Shape;10759;p61"/>
            <p:cNvSpPr/>
            <p:nvPr/>
          </p:nvSpPr>
          <p:spPr>
            <a:xfrm>
              <a:off x="1960361" y="193167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0" name="Google Shape;10760;p61"/>
            <p:cNvSpPr/>
            <p:nvPr/>
          </p:nvSpPr>
          <p:spPr>
            <a:xfrm>
              <a:off x="2008222" y="1930981"/>
              <a:ext cx="58533" cy="39592"/>
            </a:xfrm>
            <a:custGeom>
              <a:rect b="b" l="l" r="r" t="t"/>
              <a:pathLst>
                <a:path extrusionOk="0" h="2916" w="4311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1" name="Google Shape;10761;p61"/>
            <p:cNvSpPr/>
            <p:nvPr/>
          </p:nvSpPr>
          <p:spPr>
            <a:xfrm>
              <a:off x="2054236" y="1960186"/>
              <a:ext cx="679" cy="14"/>
            </a:xfrm>
            <a:custGeom>
              <a:rect b="b" l="l" r="r" t="t"/>
              <a:pathLst>
                <a:path extrusionOk="0" h="1" w="5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2" name="Google Shape;10762;p61"/>
            <p:cNvSpPr/>
            <p:nvPr/>
          </p:nvSpPr>
          <p:spPr>
            <a:xfrm>
              <a:off x="2066782" y="195438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3" name="Google Shape;10763;p61"/>
            <p:cNvSpPr/>
            <p:nvPr/>
          </p:nvSpPr>
          <p:spPr>
            <a:xfrm>
              <a:off x="2066782" y="195467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4" name="Google Shape;10764;p61"/>
            <p:cNvSpPr/>
            <p:nvPr/>
          </p:nvSpPr>
          <p:spPr>
            <a:xfrm>
              <a:off x="2066836" y="195453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5" name="Google Shape;10765;p61"/>
            <p:cNvSpPr/>
            <p:nvPr/>
          </p:nvSpPr>
          <p:spPr>
            <a:xfrm>
              <a:off x="2066591" y="195486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6" name="Google Shape;10766;p61"/>
            <p:cNvSpPr/>
            <p:nvPr/>
          </p:nvSpPr>
          <p:spPr>
            <a:xfrm>
              <a:off x="2066401" y="195495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7" name="Google Shape;10767;p61"/>
            <p:cNvSpPr/>
            <p:nvPr/>
          </p:nvSpPr>
          <p:spPr>
            <a:xfrm>
              <a:off x="2066687" y="195476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8" name="Google Shape;10768;p61"/>
            <p:cNvSpPr/>
            <p:nvPr/>
          </p:nvSpPr>
          <p:spPr>
            <a:xfrm>
              <a:off x="2055037" y="19601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9" name="Google Shape;10769;p61"/>
            <p:cNvSpPr/>
            <p:nvPr/>
          </p:nvSpPr>
          <p:spPr>
            <a:xfrm>
              <a:off x="2066171" y="195510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0" name="Google Shape;10770;p61"/>
            <p:cNvSpPr/>
            <p:nvPr/>
          </p:nvSpPr>
          <p:spPr>
            <a:xfrm>
              <a:off x="2051439" y="1959711"/>
              <a:ext cx="2811" cy="489"/>
            </a:xfrm>
            <a:custGeom>
              <a:rect b="b" l="l" r="r" t="t"/>
              <a:pathLst>
                <a:path extrusionOk="0" h="36" w="207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1" name="Google Shape;10771;p61"/>
            <p:cNvSpPr/>
            <p:nvPr/>
          </p:nvSpPr>
          <p:spPr>
            <a:xfrm>
              <a:off x="2046633" y="1959575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2" name="Google Shape;10772;p61"/>
            <p:cNvSpPr/>
            <p:nvPr/>
          </p:nvSpPr>
          <p:spPr>
            <a:xfrm>
              <a:off x="204834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3" name="Google Shape;10773;p61"/>
            <p:cNvSpPr/>
            <p:nvPr/>
          </p:nvSpPr>
          <p:spPr>
            <a:xfrm>
              <a:off x="2053856" y="1960186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4" name="Google Shape;10774;p61"/>
            <p:cNvSpPr/>
            <p:nvPr/>
          </p:nvSpPr>
          <p:spPr>
            <a:xfrm>
              <a:off x="2011263" y="1967273"/>
              <a:ext cx="1208" cy="1385"/>
            </a:xfrm>
            <a:custGeom>
              <a:rect b="b" l="l" r="r" t="t"/>
              <a:pathLst>
                <a:path extrusionOk="0" h="102" w="89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5" name="Google Shape;10775;p61"/>
            <p:cNvSpPr/>
            <p:nvPr/>
          </p:nvSpPr>
          <p:spPr>
            <a:xfrm>
              <a:off x="2008086" y="1964748"/>
              <a:ext cx="2770" cy="1914"/>
            </a:xfrm>
            <a:custGeom>
              <a:rect b="b" l="l" r="r" t="t"/>
              <a:pathLst>
                <a:path extrusionOk="0" h="141" w="204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6" name="Google Shape;10776;p61"/>
            <p:cNvSpPr/>
            <p:nvPr/>
          </p:nvSpPr>
          <p:spPr>
            <a:xfrm>
              <a:off x="2022818" y="1968074"/>
              <a:ext cx="3720" cy="1059"/>
            </a:xfrm>
            <a:custGeom>
              <a:rect b="b" l="l" r="r" t="t"/>
              <a:pathLst>
                <a:path extrusionOk="0" h="78" w="274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7" name="Google Shape;10777;p61"/>
            <p:cNvSpPr/>
            <p:nvPr/>
          </p:nvSpPr>
          <p:spPr>
            <a:xfrm>
              <a:off x="2026524" y="196912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8" name="Google Shape;10778;p61"/>
            <p:cNvSpPr/>
            <p:nvPr/>
          </p:nvSpPr>
          <p:spPr>
            <a:xfrm>
              <a:off x="2010842" y="196670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9" name="Google Shape;10779;p61"/>
            <p:cNvSpPr/>
            <p:nvPr/>
          </p:nvSpPr>
          <p:spPr>
            <a:xfrm>
              <a:off x="2045397" y="1961001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0" name="Google Shape;10780;p61"/>
            <p:cNvSpPr/>
            <p:nvPr/>
          </p:nvSpPr>
          <p:spPr>
            <a:xfrm>
              <a:off x="2045058" y="196090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1" name="Google Shape;10781;p61"/>
            <p:cNvSpPr/>
            <p:nvPr/>
          </p:nvSpPr>
          <p:spPr>
            <a:xfrm>
              <a:off x="2044677" y="196081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2" name="Google Shape;10782;p61"/>
            <p:cNvSpPr/>
            <p:nvPr/>
          </p:nvSpPr>
          <p:spPr>
            <a:xfrm>
              <a:off x="2027190" y="1968984"/>
              <a:ext cx="244" cy="625"/>
            </a:xfrm>
            <a:custGeom>
              <a:rect b="b" l="l" r="r" t="t"/>
              <a:pathLst>
                <a:path extrusionOk="0" h="46" w="18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3" name="Google Shape;10783;p61"/>
            <p:cNvSpPr/>
            <p:nvPr/>
          </p:nvSpPr>
          <p:spPr>
            <a:xfrm>
              <a:off x="2026280" y="1960023"/>
              <a:ext cx="9287" cy="1086"/>
            </a:xfrm>
            <a:custGeom>
              <a:rect b="b" l="l" r="r" t="t"/>
              <a:pathLst>
                <a:path extrusionOk="0" h="80" w="684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4" name="Google Shape;10784;p61"/>
            <p:cNvSpPr/>
            <p:nvPr/>
          </p:nvSpPr>
          <p:spPr>
            <a:xfrm>
              <a:off x="2047583" y="1958950"/>
              <a:ext cx="774" cy="353"/>
            </a:xfrm>
            <a:custGeom>
              <a:rect b="b" l="l" r="r" t="t"/>
              <a:pathLst>
                <a:path extrusionOk="0" h="26" w="57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5" name="Google Shape;10785;p61"/>
            <p:cNvSpPr/>
            <p:nvPr/>
          </p:nvSpPr>
          <p:spPr>
            <a:xfrm>
              <a:off x="2044257" y="19607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6" name="Google Shape;10786;p61"/>
            <p:cNvSpPr/>
            <p:nvPr/>
          </p:nvSpPr>
          <p:spPr>
            <a:xfrm>
              <a:off x="204815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7" name="Google Shape;10787;p61"/>
            <p:cNvSpPr/>
            <p:nvPr/>
          </p:nvSpPr>
          <p:spPr>
            <a:xfrm>
              <a:off x="2027190" y="19695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8" name="Google Shape;10788;p61"/>
            <p:cNvSpPr/>
            <p:nvPr/>
          </p:nvSpPr>
          <p:spPr>
            <a:xfrm>
              <a:off x="2043971" y="1930954"/>
              <a:ext cx="869" cy="258"/>
            </a:xfrm>
            <a:custGeom>
              <a:rect b="b" l="l" r="r" t="t"/>
              <a:pathLst>
                <a:path extrusionOk="0" h="19" w="64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9" name="Google Shape;10789;p61"/>
            <p:cNvSpPr/>
            <p:nvPr/>
          </p:nvSpPr>
          <p:spPr>
            <a:xfrm>
              <a:off x="2009036" y="19618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0" name="Google Shape;10790;p61"/>
            <p:cNvSpPr/>
            <p:nvPr/>
          </p:nvSpPr>
          <p:spPr>
            <a:xfrm>
              <a:off x="2008276" y="196394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1" name="Google Shape;10791;p61"/>
            <p:cNvSpPr/>
            <p:nvPr/>
          </p:nvSpPr>
          <p:spPr>
            <a:xfrm>
              <a:off x="2008561" y="196318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2" name="Google Shape;10792;p61"/>
            <p:cNvSpPr/>
            <p:nvPr/>
          </p:nvSpPr>
          <p:spPr>
            <a:xfrm>
              <a:off x="2028805" y="1937607"/>
              <a:ext cx="964" cy="163"/>
            </a:xfrm>
            <a:custGeom>
              <a:rect b="b" l="l" r="r" t="t"/>
              <a:pathLst>
                <a:path extrusionOk="0" h="12" w="71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3" name="Google Shape;10793;p61"/>
            <p:cNvSpPr/>
            <p:nvPr/>
          </p:nvSpPr>
          <p:spPr>
            <a:xfrm>
              <a:off x="2008846" y="196252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4" name="Google Shape;10794;p61"/>
            <p:cNvSpPr/>
            <p:nvPr/>
          </p:nvSpPr>
          <p:spPr>
            <a:xfrm>
              <a:off x="2009647" y="1960335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5" name="Google Shape;10795;p61"/>
            <p:cNvSpPr/>
            <p:nvPr/>
          </p:nvSpPr>
          <p:spPr>
            <a:xfrm>
              <a:off x="2029796" y="1937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6" name="Google Shape;10796;p61"/>
            <p:cNvSpPr/>
            <p:nvPr/>
          </p:nvSpPr>
          <p:spPr>
            <a:xfrm>
              <a:off x="2009267" y="196128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7" name="Google Shape;10797;p61"/>
            <p:cNvSpPr/>
            <p:nvPr/>
          </p:nvSpPr>
          <p:spPr>
            <a:xfrm>
              <a:off x="2009457" y="1960756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8" name="Google Shape;10798;p61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9" name="Google Shape;10799;p61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0" name="Google Shape;10800;p61"/>
            <p:cNvSpPr/>
            <p:nvPr/>
          </p:nvSpPr>
          <p:spPr>
            <a:xfrm>
              <a:off x="2051520" y="1865551"/>
              <a:ext cx="112191" cy="87765"/>
            </a:xfrm>
            <a:custGeom>
              <a:rect b="b" l="l" r="r" t="t"/>
              <a:pathLst>
                <a:path extrusionOk="0" h="6464" w="8263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1" name="Google Shape;10801;p61"/>
            <p:cNvSpPr/>
            <p:nvPr/>
          </p:nvSpPr>
          <p:spPr>
            <a:xfrm>
              <a:off x="2080902" y="1899970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2" name="Google Shape;10802;p61"/>
            <p:cNvSpPr/>
            <p:nvPr/>
          </p:nvSpPr>
          <p:spPr>
            <a:xfrm>
              <a:off x="2147120" y="1866841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3" name="Google Shape;10803;p61"/>
            <p:cNvSpPr/>
            <p:nvPr/>
          </p:nvSpPr>
          <p:spPr>
            <a:xfrm>
              <a:off x="2138131" y="1865510"/>
              <a:ext cx="2525" cy="149"/>
            </a:xfrm>
            <a:custGeom>
              <a:rect b="b" l="l" r="r" t="t"/>
              <a:pathLst>
                <a:path extrusionOk="0" h="11" w="186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4" name="Google Shape;10804;p61"/>
            <p:cNvSpPr/>
            <p:nvPr/>
          </p:nvSpPr>
          <p:spPr>
            <a:xfrm>
              <a:off x="2140888" y="186564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5" name="Google Shape;10805;p61"/>
            <p:cNvSpPr/>
            <p:nvPr/>
          </p:nvSpPr>
          <p:spPr>
            <a:xfrm>
              <a:off x="2145219" y="1866311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6" name="Google Shape;10806;p61"/>
            <p:cNvSpPr/>
            <p:nvPr/>
          </p:nvSpPr>
          <p:spPr>
            <a:xfrm>
              <a:off x="2147690" y="18670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7" name="Google Shape;10807;p61"/>
            <p:cNvSpPr/>
            <p:nvPr/>
          </p:nvSpPr>
          <p:spPr>
            <a:xfrm>
              <a:off x="2144554" y="1866175"/>
              <a:ext cx="285" cy="54"/>
            </a:xfrm>
            <a:custGeom>
              <a:rect b="b" l="l" r="r" t="t"/>
              <a:pathLst>
                <a:path extrusionOk="0" h="4" w="21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8" name="Google Shape;10808;p61"/>
            <p:cNvSpPr/>
            <p:nvPr/>
          </p:nvSpPr>
          <p:spPr>
            <a:xfrm>
              <a:off x="2146495" y="1866650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9" name="Google Shape;10809;p61"/>
            <p:cNvSpPr/>
            <p:nvPr/>
          </p:nvSpPr>
          <p:spPr>
            <a:xfrm>
              <a:off x="2145884" y="1866460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0" name="Google Shape;10810;p61"/>
            <p:cNvSpPr/>
            <p:nvPr/>
          </p:nvSpPr>
          <p:spPr>
            <a:xfrm>
              <a:off x="2153202" y="1872014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1" name="Google Shape;10811;p61"/>
            <p:cNvSpPr/>
            <p:nvPr/>
          </p:nvSpPr>
          <p:spPr>
            <a:xfrm>
              <a:off x="2143875" y="186602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2" name="Google Shape;10812;p61"/>
            <p:cNvSpPr/>
            <p:nvPr/>
          </p:nvSpPr>
          <p:spPr>
            <a:xfrm>
              <a:off x="2143169" y="186593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3" name="Google Shape;10813;p61"/>
            <p:cNvSpPr/>
            <p:nvPr/>
          </p:nvSpPr>
          <p:spPr>
            <a:xfrm>
              <a:off x="2141648" y="186574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4" name="Google Shape;10814;p61"/>
            <p:cNvSpPr/>
            <p:nvPr/>
          </p:nvSpPr>
          <p:spPr>
            <a:xfrm>
              <a:off x="2142449" y="186583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5" name="Google Shape;10815;p61"/>
            <p:cNvSpPr/>
            <p:nvPr/>
          </p:nvSpPr>
          <p:spPr>
            <a:xfrm>
              <a:off x="2122300" y="1942359"/>
              <a:ext cx="4481" cy="2539"/>
            </a:xfrm>
            <a:custGeom>
              <a:rect b="b" l="l" r="r" t="t"/>
              <a:pathLst>
                <a:path extrusionOk="0" h="187" w="33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6" name="Google Shape;10816;p61"/>
            <p:cNvSpPr/>
            <p:nvPr/>
          </p:nvSpPr>
          <p:spPr>
            <a:xfrm>
              <a:off x="2074860" y="1952637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7" name="Google Shape;10817;p61"/>
            <p:cNvSpPr/>
            <p:nvPr/>
          </p:nvSpPr>
          <p:spPr>
            <a:xfrm>
              <a:off x="2074575" y="1952868"/>
              <a:ext cx="299" cy="489"/>
            </a:xfrm>
            <a:custGeom>
              <a:rect b="b" l="l" r="r" t="t"/>
              <a:pathLst>
                <a:path extrusionOk="0" h="36" w="22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8" name="Google Shape;10818;p61"/>
            <p:cNvSpPr/>
            <p:nvPr/>
          </p:nvSpPr>
          <p:spPr>
            <a:xfrm>
              <a:off x="2066741" y="1951822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9" name="Google Shape;10819;p61"/>
            <p:cNvSpPr/>
            <p:nvPr/>
          </p:nvSpPr>
          <p:spPr>
            <a:xfrm>
              <a:off x="2067732" y="1949881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0" name="Google Shape;10820;p61"/>
            <p:cNvSpPr/>
            <p:nvPr/>
          </p:nvSpPr>
          <p:spPr>
            <a:xfrm>
              <a:off x="2067121" y="1950777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1" name="Google Shape;10821;p61"/>
            <p:cNvSpPr/>
            <p:nvPr/>
          </p:nvSpPr>
          <p:spPr>
            <a:xfrm>
              <a:off x="2066877" y="19513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2" name="Google Shape;10822;p61"/>
            <p:cNvSpPr/>
            <p:nvPr/>
          </p:nvSpPr>
          <p:spPr>
            <a:xfrm>
              <a:off x="2073530" y="1953343"/>
              <a:ext cx="1059" cy="122"/>
            </a:xfrm>
            <a:custGeom>
              <a:rect b="b" l="l" r="r" t="t"/>
              <a:pathLst>
                <a:path extrusionOk="0" h="9" w="78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3" name="Google Shape;10823;p61"/>
            <p:cNvSpPr/>
            <p:nvPr/>
          </p:nvSpPr>
          <p:spPr>
            <a:xfrm>
              <a:off x="2067352" y="1950166"/>
              <a:ext cx="394" cy="394"/>
            </a:xfrm>
            <a:custGeom>
              <a:rect b="b" l="l" r="r" t="t"/>
              <a:pathLst>
                <a:path extrusionOk="0" h="29" w="29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4" name="Google Shape;10824;p61"/>
            <p:cNvSpPr/>
            <p:nvPr/>
          </p:nvSpPr>
          <p:spPr>
            <a:xfrm>
              <a:off x="2073054" y="1953153"/>
              <a:ext cx="489" cy="204"/>
            </a:xfrm>
            <a:custGeom>
              <a:rect b="b" l="l" r="r" t="t"/>
              <a:pathLst>
                <a:path extrusionOk="0" h="15" w="36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5" name="Google Shape;10825;p61"/>
            <p:cNvSpPr/>
            <p:nvPr/>
          </p:nvSpPr>
          <p:spPr>
            <a:xfrm>
              <a:off x="2069633" y="1949446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6" name="Google Shape;10826;p61"/>
            <p:cNvSpPr/>
            <p:nvPr/>
          </p:nvSpPr>
          <p:spPr>
            <a:xfrm>
              <a:off x="2069117" y="1949446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7" name="Google Shape;10827;p61"/>
            <p:cNvSpPr/>
            <p:nvPr/>
          </p:nvSpPr>
          <p:spPr>
            <a:xfrm>
              <a:off x="2070067" y="1949500"/>
              <a:ext cx="2240" cy="1765"/>
            </a:xfrm>
            <a:custGeom>
              <a:rect b="b" l="l" r="r" t="t"/>
              <a:pathLst>
                <a:path extrusionOk="0" h="130" w="165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8" name="Google Shape;10828;p61"/>
            <p:cNvSpPr/>
            <p:nvPr/>
          </p:nvSpPr>
          <p:spPr>
            <a:xfrm>
              <a:off x="2068207" y="1949636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9" name="Google Shape;10829;p61"/>
            <p:cNvSpPr/>
            <p:nvPr/>
          </p:nvSpPr>
          <p:spPr>
            <a:xfrm>
              <a:off x="2068587" y="1949500"/>
              <a:ext cx="489" cy="149"/>
            </a:xfrm>
            <a:custGeom>
              <a:rect b="b" l="l" r="r" t="t"/>
              <a:pathLst>
                <a:path extrusionOk="0" h="11" w="36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0" name="Google Shape;10830;p61"/>
            <p:cNvSpPr/>
            <p:nvPr/>
          </p:nvSpPr>
          <p:spPr>
            <a:xfrm>
              <a:off x="2074439" y="1953302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1" name="Google Shape;10831;p61"/>
            <p:cNvSpPr/>
            <p:nvPr/>
          </p:nvSpPr>
          <p:spPr>
            <a:xfrm>
              <a:off x="2080902" y="1902386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2" name="Google Shape;10832;p61"/>
            <p:cNvSpPr/>
            <p:nvPr/>
          </p:nvSpPr>
          <p:spPr>
            <a:xfrm>
              <a:off x="2080848" y="1900635"/>
              <a:ext cx="68" cy="679"/>
            </a:xfrm>
            <a:custGeom>
              <a:rect b="b" l="l" r="r" t="t"/>
              <a:pathLst>
                <a:path extrusionOk="0" h="50" w="5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3" name="Google Shape;10833;p61"/>
            <p:cNvSpPr/>
            <p:nvPr/>
          </p:nvSpPr>
          <p:spPr>
            <a:xfrm>
              <a:off x="2080943" y="1903961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4" name="Google Shape;10834;p61"/>
            <p:cNvSpPr/>
            <p:nvPr/>
          </p:nvSpPr>
          <p:spPr>
            <a:xfrm>
              <a:off x="2080753" y="1916032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5" name="Google Shape;10835;p61"/>
            <p:cNvSpPr/>
            <p:nvPr/>
          </p:nvSpPr>
          <p:spPr>
            <a:xfrm>
              <a:off x="2080848" y="1914077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6" name="Google Shape;10836;p61"/>
            <p:cNvSpPr/>
            <p:nvPr/>
          </p:nvSpPr>
          <p:spPr>
            <a:xfrm>
              <a:off x="2080563" y="19184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7" name="Google Shape;10837;p61"/>
            <p:cNvSpPr/>
            <p:nvPr/>
          </p:nvSpPr>
          <p:spPr>
            <a:xfrm>
              <a:off x="2080617" y="191816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8" name="Google Shape;10838;p61"/>
            <p:cNvSpPr/>
            <p:nvPr/>
          </p:nvSpPr>
          <p:spPr>
            <a:xfrm>
              <a:off x="2080902" y="191327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9" name="Google Shape;10839;p61"/>
            <p:cNvSpPr/>
            <p:nvPr/>
          </p:nvSpPr>
          <p:spPr>
            <a:xfrm>
              <a:off x="2080658" y="191783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0" name="Google Shape;10840;p61"/>
            <p:cNvSpPr/>
            <p:nvPr/>
          </p:nvSpPr>
          <p:spPr>
            <a:xfrm>
              <a:off x="2080522" y="191869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1" name="Google Shape;10841;p61"/>
            <p:cNvSpPr/>
            <p:nvPr/>
          </p:nvSpPr>
          <p:spPr>
            <a:xfrm>
              <a:off x="2080373" y="191920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2" name="Google Shape;10842;p61"/>
            <p:cNvSpPr/>
            <p:nvPr/>
          </p:nvSpPr>
          <p:spPr>
            <a:xfrm>
              <a:off x="2080468" y="1918924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3" name="Google Shape;10843;p61"/>
            <p:cNvSpPr/>
            <p:nvPr/>
          </p:nvSpPr>
          <p:spPr>
            <a:xfrm>
              <a:off x="2080427" y="19190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4" name="Google Shape;10844;p61"/>
            <p:cNvSpPr/>
            <p:nvPr/>
          </p:nvSpPr>
          <p:spPr>
            <a:xfrm>
              <a:off x="2080943" y="19104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5" name="Google Shape;10845;p61"/>
            <p:cNvSpPr/>
            <p:nvPr/>
          </p:nvSpPr>
          <p:spPr>
            <a:xfrm>
              <a:off x="2080943" y="19114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6" name="Google Shape;10846;p61"/>
            <p:cNvSpPr/>
            <p:nvPr/>
          </p:nvSpPr>
          <p:spPr>
            <a:xfrm>
              <a:off x="2080902" y="1912420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7" name="Google Shape;10847;p61"/>
            <p:cNvSpPr/>
            <p:nvPr/>
          </p:nvSpPr>
          <p:spPr>
            <a:xfrm>
              <a:off x="2080848" y="1914796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8" name="Google Shape;10848;p61"/>
            <p:cNvSpPr/>
            <p:nvPr/>
          </p:nvSpPr>
          <p:spPr>
            <a:xfrm>
              <a:off x="2080753" y="1916548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9" name="Google Shape;10849;p61"/>
            <p:cNvSpPr/>
            <p:nvPr/>
          </p:nvSpPr>
          <p:spPr>
            <a:xfrm>
              <a:off x="2080712" y="191707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0" name="Google Shape;10850;p61"/>
            <p:cNvSpPr/>
            <p:nvPr/>
          </p:nvSpPr>
          <p:spPr>
            <a:xfrm>
              <a:off x="2080807" y="1915462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1" name="Google Shape;10851;p61"/>
            <p:cNvSpPr/>
            <p:nvPr/>
          </p:nvSpPr>
          <p:spPr>
            <a:xfrm>
              <a:off x="2080658" y="191745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2" name="Google Shape;10852;p61"/>
            <p:cNvSpPr/>
            <p:nvPr/>
          </p:nvSpPr>
          <p:spPr>
            <a:xfrm>
              <a:off x="2050855" y="1932094"/>
              <a:ext cx="1629" cy="68"/>
            </a:xfrm>
            <a:custGeom>
              <a:rect b="b" l="l" r="r" t="t"/>
              <a:pathLst>
                <a:path extrusionOk="0" h="5" w="12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3" name="Google Shape;10853;p61"/>
            <p:cNvSpPr/>
            <p:nvPr/>
          </p:nvSpPr>
          <p:spPr>
            <a:xfrm>
              <a:off x="2080943" y="1905482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4" name="Google Shape;10854;p61"/>
            <p:cNvSpPr/>
            <p:nvPr/>
          </p:nvSpPr>
          <p:spPr>
            <a:xfrm>
              <a:off x="2080943" y="1906813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5" name="Google Shape;10855;p61"/>
            <p:cNvSpPr/>
            <p:nvPr/>
          </p:nvSpPr>
          <p:spPr>
            <a:xfrm>
              <a:off x="2054996" y="1931714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6" name="Google Shape;10856;p61"/>
            <p:cNvSpPr/>
            <p:nvPr/>
          </p:nvSpPr>
          <p:spPr>
            <a:xfrm>
              <a:off x="2080943" y="1909325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7" name="Google Shape;10857;p61"/>
            <p:cNvSpPr/>
            <p:nvPr/>
          </p:nvSpPr>
          <p:spPr>
            <a:xfrm>
              <a:off x="2080943" y="19080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8" name="Google Shape;10858;p61"/>
            <p:cNvSpPr/>
            <p:nvPr/>
          </p:nvSpPr>
          <p:spPr>
            <a:xfrm>
              <a:off x="2062124" y="1929243"/>
              <a:ext cx="5906" cy="638"/>
            </a:xfrm>
            <a:custGeom>
              <a:rect b="b" l="l" r="r" t="t"/>
              <a:pathLst>
                <a:path extrusionOk="0" h="47" w="435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9" name="Google Shape;10859;p61"/>
            <p:cNvSpPr/>
            <p:nvPr/>
          </p:nvSpPr>
          <p:spPr>
            <a:xfrm>
              <a:off x="2080237" y="191954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0" name="Google Shape;10860;p61"/>
            <p:cNvSpPr/>
            <p:nvPr/>
          </p:nvSpPr>
          <p:spPr>
            <a:xfrm>
              <a:off x="2080332" y="191935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1" name="Google Shape;10861;p61"/>
            <p:cNvSpPr/>
            <p:nvPr/>
          </p:nvSpPr>
          <p:spPr>
            <a:xfrm>
              <a:off x="2080278" y="19194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2" name="Google Shape;10862;p61"/>
            <p:cNvSpPr/>
            <p:nvPr/>
          </p:nvSpPr>
          <p:spPr>
            <a:xfrm>
              <a:off x="2080183" y="191960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3" name="Google Shape;10863;p61"/>
            <p:cNvSpPr/>
            <p:nvPr/>
          </p:nvSpPr>
          <p:spPr>
            <a:xfrm>
              <a:off x="2080142" y="191964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4" name="Google Shape;10864;p61"/>
            <p:cNvSpPr/>
            <p:nvPr/>
          </p:nvSpPr>
          <p:spPr>
            <a:xfrm>
              <a:off x="2079992" y="1919739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5" name="Google Shape;10865;p61"/>
            <p:cNvSpPr/>
            <p:nvPr/>
          </p:nvSpPr>
          <p:spPr>
            <a:xfrm>
              <a:off x="2060658" y="1947735"/>
              <a:ext cx="1914" cy="407"/>
            </a:xfrm>
            <a:custGeom>
              <a:rect b="b" l="l" r="r" t="t"/>
              <a:pathLst>
                <a:path extrusionOk="0" h="30" w="141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6" name="Google Shape;10866;p61"/>
            <p:cNvSpPr/>
            <p:nvPr/>
          </p:nvSpPr>
          <p:spPr>
            <a:xfrm>
              <a:off x="2050855" y="193214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7" name="Google Shape;10867;p61"/>
            <p:cNvSpPr/>
            <p:nvPr/>
          </p:nvSpPr>
          <p:spPr>
            <a:xfrm>
              <a:off x="2050719" y="193390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8" name="Google Shape;10868;p61"/>
            <p:cNvSpPr/>
            <p:nvPr/>
          </p:nvSpPr>
          <p:spPr>
            <a:xfrm>
              <a:off x="2066401" y="195206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9" name="Google Shape;10869;p61"/>
            <p:cNvSpPr/>
            <p:nvPr/>
          </p:nvSpPr>
          <p:spPr>
            <a:xfrm>
              <a:off x="2050760" y="193275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0" name="Google Shape;10870;p61"/>
            <p:cNvSpPr/>
            <p:nvPr/>
          </p:nvSpPr>
          <p:spPr>
            <a:xfrm>
              <a:off x="2065981" y="195191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1" name="Google Shape;10871;p61"/>
            <p:cNvSpPr/>
            <p:nvPr/>
          </p:nvSpPr>
          <p:spPr>
            <a:xfrm>
              <a:off x="2050719" y="193418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2" name="Google Shape;10872;p61"/>
            <p:cNvSpPr/>
            <p:nvPr/>
          </p:nvSpPr>
          <p:spPr>
            <a:xfrm>
              <a:off x="2050719" y="19343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3" name="Google Shape;10873;p61"/>
            <p:cNvSpPr/>
            <p:nvPr/>
          </p:nvSpPr>
          <p:spPr>
            <a:xfrm>
              <a:off x="2050719" y="193452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4" name="Google Shape;10874;p61"/>
            <p:cNvSpPr/>
            <p:nvPr/>
          </p:nvSpPr>
          <p:spPr>
            <a:xfrm>
              <a:off x="2065166" y="19516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5" name="Google Shape;10875;p61"/>
            <p:cNvSpPr/>
            <p:nvPr/>
          </p:nvSpPr>
          <p:spPr>
            <a:xfrm>
              <a:off x="2050719" y="1933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6" name="Google Shape;10876;p61"/>
            <p:cNvSpPr/>
            <p:nvPr/>
          </p:nvSpPr>
          <p:spPr>
            <a:xfrm>
              <a:off x="2065600" y="195182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7" name="Google Shape;10877;p61"/>
            <p:cNvSpPr/>
            <p:nvPr/>
          </p:nvSpPr>
          <p:spPr>
            <a:xfrm>
              <a:off x="2050719" y="19332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8" name="Google Shape;10878;p61"/>
            <p:cNvSpPr/>
            <p:nvPr/>
          </p:nvSpPr>
          <p:spPr>
            <a:xfrm>
              <a:off x="2149346" y="1865605"/>
              <a:ext cx="72640" cy="121356"/>
            </a:xfrm>
            <a:custGeom>
              <a:rect b="b" l="l" r="r" t="t"/>
              <a:pathLst>
                <a:path extrusionOk="0" h="8938" w="535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9" name="Google Shape;10879;p61"/>
            <p:cNvSpPr/>
            <p:nvPr/>
          </p:nvSpPr>
          <p:spPr>
            <a:xfrm>
              <a:off x="2163888" y="19868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0" name="Google Shape;10880;p61"/>
            <p:cNvSpPr/>
            <p:nvPr/>
          </p:nvSpPr>
          <p:spPr>
            <a:xfrm>
              <a:off x="2163467" y="1986282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1" name="Google Shape;10881;p61"/>
            <p:cNvSpPr/>
            <p:nvPr/>
          </p:nvSpPr>
          <p:spPr>
            <a:xfrm>
              <a:off x="2212943" y="195933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2" name="Google Shape;10882;p61"/>
            <p:cNvSpPr/>
            <p:nvPr/>
          </p:nvSpPr>
          <p:spPr>
            <a:xfrm>
              <a:off x="2212468" y="1959235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3" name="Google Shape;10883;p61"/>
            <p:cNvSpPr/>
            <p:nvPr/>
          </p:nvSpPr>
          <p:spPr>
            <a:xfrm>
              <a:off x="2206195" y="1959235"/>
              <a:ext cx="5295" cy="2865"/>
            </a:xfrm>
            <a:custGeom>
              <a:rect b="b" l="l" r="r" t="t"/>
              <a:pathLst>
                <a:path extrusionOk="0" h="211" w="39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4" name="Google Shape;10884;p61"/>
            <p:cNvSpPr/>
            <p:nvPr/>
          </p:nvSpPr>
          <p:spPr>
            <a:xfrm>
              <a:off x="2211993" y="1959195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5" name="Google Shape;10885;p61"/>
            <p:cNvSpPr/>
            <p:nvPr/>
          </p:nvSpPr>
          <p:spPr>
            <a:xfrm>
              <a:off x="2211477" y="1959195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6" name="Google Shape;10886;p61"/>
            <p:cNvSpPr/>
            <p:nvPr/>
          </p:nvSpPr>
          <p:spPr>
            <a:xfrm>
              <a:off x="2154153" y="19441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7" name="Google Shape;10887;p61"/>
            <p:cNvSpPr/>
            <p:nvPr/>
          </p:nvSpPr>
          <p:spPr>
            <a:xfrm>
              <a:off x="2149536" y="1939752"/>
              <a:ext cx="1303" cy="1480"/>
            </a:xfrm>
            <a:custGeom>
              <a:rect b="b" l="l" r="r" t="t"/>
              <a:pathLst>
                <a:path extrusionOk="0" h="109" w="96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8" name="Google Shape;10888;p61"/>
            <p:cNvSpPr/>
            <p:nvPr/>
          </p:nvSpPr>
          <p:spPr>
            <a:xfrm>
              <a:off x="2150826" y="1941218"/>
              <a:ext cx="2675" cy="2824"/>
            </a:xfrm>
            <a:custGeom>
              <a:rect b="b" l="l" r="r" t="t"/>
              <a:pathLst>
                <a:path extrusionOk="0" h="208" w="197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9" name="Google Shape;10889;p61"/>
            <p:cNvSpPr/>
            <p:nvPr/>
          </p:nvSpPr>
          <p:spPr>
            <a:xfrm>
              <a:off x="2158905" y="1969785"/>
              <a:ext cx="1100" cy="68"/>
            </a:xfrm>
            <a:custGeom>
              <a:rect b="b" l="l" r="r" t="t"/>
              <a:pathLst>
                <a:path extrusionOk="0" h="5" w="81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0" name="Google Shape;10890;p61"/>
            <p:cNvSpPr/>
            <p:nvPr/>
          </p:nvSpPr>
          <p:spPr>
            <a:xfrm>
              <a:off x="2161376" y="1981150"/>
              <a:ext cx="2105" cy="5146"/>
            </a:xfrm>
            <a:custGeom>
              <a:rect b="b" l="l" r="r" t="t"/>
              <a:pathLst>
                <a:path extrusionOk="0" h="379" w="155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1" name="Google Shape;10891;p61"/>
            <p:cNvSpPr/>
            <p:nvPr/>
          </p:nvSpPr>
          <p:spPr>
            <a:xfrm>
              <a:off x="2163277" y="1985997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2" name="Google Shape;10892;p61"/>
            <p:cNvSpPr/>
            <p:nvPr/>
          </p:nvSpPr>
          <p:spPr>
            <a:xfrm>
              <a:off x="2152917" y="1943974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3" name="Google Shape;10893;p61"/>
            <p:cNvSpPr/>
            <p:nvPr/>
          </p:nvSpPr>
          <p:spPr>
            <a:xfrm>
              <a:off x="2160711" y="187710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4" name="Google Shape;10894;p61"/>
            <p:cNvSpPr/>
            <p:nvPr/>
          </p:nvSpPr>
          <p:spPr>
            <a:xfrm>
              <a:off x="2160656" y="1875680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5" name="Google Shape;10895;p61"/>
            <p:cNvSpPr/>
            <p:nvPr/>
          </p:nvSpPr>
          <p:spPr>
            <a:xfrm>
              <a:off x="2160751" y="18774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6" name="Google Shape;10896;p61"/>
            <p:cNvSpPr/>
            <p:nvPr/>
          </p:nvSpPr>
          <p:spPr>
            <a:xfrm>
              <a:off x="2160656" y="187505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7" name="Google Shape;10897;p61"/>
            <p:cNvSpPr/>
            <p:nvPr/>
          </p:nvSpPr>
          <p:spPr>
            <a:xfrm>
              <a:off x="2160711" y="1876671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8" name="Google Shape;10898;p61"/>
            <p:cNvSpPr/>
            <p:nvPr/>
          </p:nvSpPr>
          <p:spPr>
            <a:xfrm>
              <a:off x="2149536" y="1937946"/>
              <a:ext cx="14" cy="815"/>
            </a:xfrm>
            <a:custGeom>
              <a:rect b="b" l="l" r="r" t="t"/>
              <a:pathLst>
                <a:path extrusionOk="0" h="60" w="1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9" name="Google Shape;10899;p61"/>
            <p:cNvSpPr/>
            <p:nvPr/>
          </p:nvSpPr>
          <p:spPr>
            <a:xfrm>
              <a:off x="2149536" y="1938896"/>
              <a:ext cx="14" cy="869"/>
            </a:xfrm>
            <a:custGeom>
              <a:rect b="b" l="l" r="r" t="t"/>
              <a:pathLst>
                <a:path extrusionOk="0" h="64" w="1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0" name="Google Shape;10900;p61"/>
            <p:cNvSpPr/>
            <p:nvPr/>
          </p:nvSpPr>
          <p:spPr>
            <a:xfrm>
              <a:off x="2160616" y="1874444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1" name="Google Shape;10901;p61"/>
            <p:cNvSpPr/>
            <p:nvPr/>
          </p:nvSpPr>
          <p:spPr>
            <a:xfrm>
              <a:off x="2160711" y="187619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2" name="Google Shape;10902;p61"/>
            <p:cNvSpPr/>
            <p:nvPr/>
          </p:nvSpPr>
          <p:spPr>
            <a:xfrm>
              <a:off x="2160331" y="1868741"/>
              <a:ext cx="299" cy="5716"/>
            </a:xfrm>
            <a:custGeom>
              <a:rect b="b" l="l" r="r" t="t"/>
              <a:pathLst>
                <a:path extrusionOk="0" h="421" w="22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3" name="Google Shape;10903;p61"/>
            <p:cNvSpPr/>
            <p:nvPr/>
          </p:nvSpPr>
          <p:spPr>
            <a:xfrm>
              <a:off x="2149631" y="1932379"/>
              <a:ext cx="1344" cy="3910"/>
            </a:xfrm>
            <a:custGeom>
              <a:rect b="b" l="l" r="r" t="t"/>
              <a:pathLst>
                <a:path extrusionOk="0" h="288" w="99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4" name="Google Shape;10904;p61"/>
            <p:cNvSpPr/>
            <p:nvPr/>
          </p:nvSpPr>
          <p:spPr>
            <a:xfrm>
              <a:off x="2149536" y="19397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5" name="Google Shape;10905;p61"/>
            <p:cNvSpPr/>
            <p:nvPr/>
          </p:nvSpPr>
          <p:spPr>
            <a:xfrm>
              <a:off x="2229209" y="1797813"/>
              <a:ext cx="78193" cy="78641"/>
            </a:xfrm>
            <a:custGeom>
              <a:rect b="b" l="l" r="r" t="t"/>
              <a:pathLst>
                <a:path extrusionOk="0" h="5792" w="5759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6" name="Google Shape;10906;p61"/>
            <p:cNvSpPr/>
            <p:nvPr/>
          </p:nvSpPr>
          <p:spPr>
            <a:xfrm>
              <a:off x="2231531" y="1797813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7" name="Google Shape;10907;p61"/>
            <p:cNvSpPr/>
            <p:nvPr/>
          </p:nvSpPr>
          <p:spPr>
            <a:xfrm>
              <a:off x="2115742" y="2027164"/>
              <a:ext cx="39035" cy="44263"/>
            </a:xfrm>
            <a:custGeom>
              <a:rect b="b" l="l" r="r" t="t"/>
              <a:pathLst>
                <a:path extrusionOk="0" h="3260" w="2875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8" name="Google Shape;10908;p61"/>
            <p:cNvSpPr/>
            <p:nvPr/>
          </p:nvSpPr>
          <p:spPr>
            <a:xfrm>
              <a:off x="2135375" y="2027164"/>
              <a:ext cx="9952" cy="434"/>
            </a:xfrm>
            <a:custGeom>
              <a:rect b="b" l="l" r="r" t="t"/>
              <a:pathLst>
                <a:path extrusionOk="0" h="32" w="733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9" name="Google Shape;10909;p61"/>
            <p:cNvSpPr/>
            <p:nvPr/>
          </p:nvSpPr>
          <p:spPr>
            <a:xfrm>
              <a:off x="2119218" y="2027924"/>
              <a:ext cx="13605" cy="8147"/>
            </a:xfrm>
            <a:custGeom>
              <a:rect b="b" l="l" r="r" t="t"/>
              <a:pathLst>
                <a:path extrusionOk="0" h="600" w="1002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0" name="Google Shape;10910;p61"/>
            <p:cNvSpPr/>
            <p:nvPr/>
          </p:nvSpPr>
          <p:spPr>
            <a:xfrm>
              <a:off x="2132184" y="202801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1" name="Google Shape;10911;p61"/>
            <p:cNvSpPr/>
            <p:nvPr/>
          </p:nvSpPr>
          <p:spPr>
            <a:xfrm>
              <a:off x="2133040" y="2031576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2" name="Google Shape;10912;p61"/>
            <p:cNvSpPr/>
            <p:nvPr/>
          </p:nvSpPr>
          <p:spPr>
            <a:xfrm>
              <a:off x="2133040" y="202787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3" name="Google Shape;10913;p61"/>
            <p:cNvSpPr/>
            <p:nvPr/>
          </p:nvSpPr>
          <p:spPr>
            <a:xfrm>
              <a:off x="2133094" y="203024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4" name="Google Shape;10914;p61"/>
            <p:cNvSpPr/>
            <p:nvPr/>
          </p:nvSpPr>
          <p:spPr>
            <a:xfrm>
              <a:off x="2133094" y="20283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5" name="Google Shape;10915;p61"/>
            <p:cNvSpPr/>
            <p:nvPr/>
          </p:nvSpPr>
          <p:spPr>
            <a:xfrm>
              <a:off x="2133094" y="202901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6" name="Google Shape;10916;p61"/>
            <p:cNvSpPr/>
            <p:nvPr/>
          </p:nvSpPr>
          <p:spPr>
            <a:xfrm>
              <a:off x="2133094" y="2030816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7" name="Google Shape;10917;p61"/>
            <p:cNvSpPr/>
            <p:nvPr/>
          </p:nvSpPr>
          <p:spPr>
            <a:xfrm>
              <a:off x="2133094" y="202963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8" name="Google Shape;10918;p61"/>
            <p:cNvSpPr/>
            <p:nvPr/>
          </p:nvSpPr>
          <p:spPr>
            <a:xfrm>
              <a:off x="2133040" y="203216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9" name="Google Shape;10919;p61"/>
            <p:cNvSpPr/>
            <p:nvPr/>
          </p:nvSpPr>
          <p:spPr>
            <a:xfrm>
              <a:off x="2132809" y="2034767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0" name="Google Shape;10920;p61"/>
            <p:cNvSpPr/>
            <p:nvPr/>
          </p:nvSpPr>
          <p:spPr>
            <a:xfrm>
              <a:off x="2132809" y="2035107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1" name="Google Shape;10921;p61"/>
            <p:cNvSpPr/>
            <p:nvPr/>
          </p:nvSpPr>
          <p:spPr>
            <a:xfrm>
              <a:off x="2122680" y="20358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2" name="Google Shape;10922;p61"/>
            <p:cNvSpPr/>
            <p:nvPr/>
          </p:nvSpPr>
          <p:spPr>
            <a:xfrm>
              <a:off x="2132904" y="203444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3" name="Google Shape;10923;p61"/>
            <p:cNvSpPr/>
            <p:nvPr/>
          </p:nvSpPr>
          <p:spPr>
            <a:xfrm>
              <a:off x="2132904" y="20340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4" name="Google Shape;10924;p61"/>
            <p:cNvSpPr/>
            <p:nvPr/>
          </p:nvSpPr>
          <p:spPr>
            <a:xfrm>
              <a:off x="2123400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5" name="Google Shape;10925;p61"/>
            <p:cNvSpPr/>
            <p:nvPr/>
          </p:nvSpPr>
          <p:spPr>
            <a:xfrm>
              <a:off x="2123495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6" name="Google Shape;10926;p61"/>
            <p:cNvSpPr/>
            <p:nvPr/>
          </p:nvSpPr>
          <p:spPr>
            <a:xfrm>
              <a:off x="2122925" y="2035813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7" name="Google Shape;10927;p61"/>
            <p:cNvSpPr/>
            <p:nvPr/>
          </p:nvSpPr>
          <p:spPr>
            <a:xfrm>
              <a:off x="2123115" y="203581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8" name="Google Shape;10928;p61"/>
            <p:cNvSpPr/>
            <p:nvPr/>
          </p:nvSpPr>
          <p:spPr>
            <a:xfrm>
              <a:off x="2132999" y="203267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9" name="Google Shape;10929;p61"/>
            <p:cNvSpPr/>
            <p:nvPr/>
          </p:nvSpPr>
          <p:spPr>
            <a:xfrm>
              <a:off x="2121974" y="2035908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0" name="Google Shape;10930;p61"/>
            <p:cNvSpPr/>
            <p:nvPr/>
          </p:nvSpPr>
          <p:spPr>
            <a:xfrm>
              <a:off x="2132945" y="203362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1" name="Google Shape;10931;p61"/>
            <p:cNvSpPr/>
            <p:nvPr/>
          </p:nvSpPr>
          <p:spPr>
            <a:xfrm>
              <a:off x="2121499" y="2035962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2" name="Google Shape;10932;p61"/>
            <p:cNvSpPr/>
            <p:nvPr/>
          </p:nvSpPr>
          <p:spPr>
            <a:xfrm>
              <a:off x="2132945" y="2033151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3" name="Google Shape;10933;p61"/>
            <p:cNvSpPr/>
            <p:nvPr/>
          </p:nvSpPr>
          <p:spPr>
            <a:xfrm>
              <a:off x="2122354" y="2035867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4" name="Google Shape;10934;p61"/>
            <p:cNvSpPr/>
            <p:nvPr/>
          </p:nvSpPr>
          <p:spPr>
            <a:xfrm>
              <a:off x="2132279" y="2016560"/>
              <a:ext cx="49884" cy="63380"/>
            </a:xfrm>
            <a:custGeom>
              <a:rect b="b" l="l" r="r" t="t"/>
              <a:pathLst>
                <a:path extrusionOk="0" h="4668" w="3674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5" name="Google Shape;10935;p61"/>
            <p:cNvSpPr/>
            <p:nvPr/>
          </p:nvSpPr>
          <p:spPr>
            <a:xfrm>
              <a:off x="2168070" y="2023593"/>
              <a:ext cx="394" cy="638"/>
            </a:xfrm>
            <a:custGeom>
              <a:rect b="b" l="l" r="r" t="t"/>
              <a:pathLst>
                <a:path extrusionOk="0" h="47" w="29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6" name="Google Shape;10936;p61"/>
            <p:cNvSpPr/>
            <p:nvPr/>
          </p:nvSpPr>
          <p:spPr>
            <a:xfrm>
              <a:off x="2166359" y="2024217"/>
              <a:ext cx="1724" cy="6191"/>
            </a:xfrm>
            <a:custGeom>
              <a:rect b="b" l="l" r="r" t="t"/>
              <a:pathLst>
                <a:path extrusionOk="0" h="456" w="127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7" name="Google Shape;10937;p61"/>
            <p:cNvSpPr/>
            <p:nvPr/>
          </p:nvSpPr>
          <p:spPr>
            <a:xfrm>
              <a:off x="2147065" y="2027639"/>
              <a:ext cx="1779" cy="54"/>
            </a:xfrm>
            <a:custGeom>
              <a:rect b="b" l="l" r="r" t="t"/>
              <a:pathLst>
                <a:path extrusionOk="0" h="4" w="131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8" name="Google Shape;10938;p61"/>
            <p:cNvSpPr/>
            <p:nvPr/>
          </p:nvSpPr>
          <p:spPr>
            <a:xfrm>
              <a:off x="2149306" y="2027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9" name="Google Shape;10939;p61"/>
            <p:cNvSpPr/>
            <p:nvPr/>
          </p:nvSpPr>
          <p:spPr>
            <a:xfrm>
              <a:off x="2167934" y="2023837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0" name="Google Shape;10940;p61"/>
            <p:cNvSpPr/>
            <p:nvPr/>
          </p:nvSpPr>
          <p:spPr>
            <a:xfrm>
              <a:off x="2132184" y="2072553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1" name="Google Shape;10941;p61"/>
            <p:cNvSpPr/>
            <p:nvPr/>
          </p:nvSpPr>
          <p:spPr>
            <a:xfrm>
              <a:off x="2146400" y="2033532"/>
              <a:ext cx="68" cy="489"/>
            </a:xfrm>
            <a:custGeom>
              <a:rect b="b" l="l" r="r" t="t"/>
              <a:pathLst>
                <a:path extrusionOk="0" h="36" w="5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2" name="Google Shape;10942;p61"/>
            <p:cNvSpPr/>
            <p:nvPr/>
          </p:nvSpPr>
          <p:spPr>
            <a:xfrm>
              <a:off x="2132660" y="207198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3" name="Google Shape;10943;p61"/>
            <p:cNvSpPr/>
            <p:nvPr/>
          </p:nvSpPr>
          <p:spPr>
            <a:xfrm>
              <a:off x="2133759" y="2071603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4" name="Google Shape;10944;p61"/>
            <p:cNvSpPr/>
            <p:nvPr/>
          </p:nvSpPr>
          <p:spPr>
            <a:xfrm>
              <a:off x="2132334" y="2072268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5" name="Google Shape;10945;p61"/>
            <p:cNvSpPr/>
            <p:nvPr/>
          </p:nvSpPr>
          <p:spPr>
            <a:xfrm>
              <a:off x="2133379" y="20716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6" name="Google Shape;10946;p61"/>
            <p:cNvSpPr/>
            <p:nvPr/>
          </p:nvSpPr>
          <p:spPr>
            <a:xfrm>
              <a:off x="2134140" y="2071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7" name="Google Shape;10947;p61"/>
            <p:cNvSpPr/>
            <p:nvPr/>
          </p:nvSpPr>
          <p:spPr>
            <a:xfrm>
              <a:off x="2143359" y="2058297"/>
              <a:ext cx="1100" cy="1819"/>
            </a:xfrm>
            <a:custGeom>
              <a:rect b="b" l="l" r="r" t="t"/>
              <a:pathLst>
                <a:path extrusionOk="0" h="134" w="81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8" name="Google Shape;10948;p61"/>
            <p:cNvSpPr/>
            <p:nvPr/>
          </p:nvSpPr>
          <p:spPr>
            <a:xfrm>
              <a:off x="2146685" y="2030436"/>
              <a:ext cx="109" cy="774"/>
            </a:xfrm>
            <a:custGeom>
              <a:rect b="b" l="l" r="r" t="t"/>
              <a:pathLst>
                <a:path extrusionOk="0" h="57" w="8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9" name="Google Shape;10949;p61"/>
            <p:cNvSpPr/>
            <p:nvPr/>
          </p:nvSpPr>
          <p:spPr>
            <a:xfrm>
              <a:off x="2146780" y="2029350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0" name="Google Shape;10950;p61"/>
            <p:cNvSpPr/>
            <p:nvPr/>
          </p:nvSpPr>
          <p:spPr>
            <a:xfrm>
              <a:off x="2132945" y="2071793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1" name="Google Shape;10951;p61"/>
            <p:cNvSpPr/>
            <p:nvPr/>
          </p:nvSpPr>
          <p:spPr>
            <a:xfrm>
              <a:off x="2146590" y="2031386"/>
              <a:ext cx="68" cy="638"/>
            </a:xfrm>
            <a:custGeom>
              <a:rect b="b" l="l" r="r" t="t"/>
              <a:pathLst>
                <a:path extrusionOk="0" h="47" w="5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2" name="Google Shape;10952;p61"/>
            <p:cNvSpPr/>
            <p:nvPr/>
          </p:nvSpPr>
          <p:spPr>
            <a:xfrm>
              <a:off x="2146930" y="2027639"/>
              <a:ext cx="149" cy="1575"/>
            </a:xfrm>
            <a:custGeom>
              <a:rect b="b" l="l" r="r" t="t"/>
              <a:pathLst>
                <a:path extrusionOk="0" h="116" w="11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3" name="Google Shape;10953;p61"/>
            <p:cNvSpPr/>
            <p:nvPr/>
          </p:nvSpPr>
          <p:spPr>
            <a:xfrm>
              <a:off x="2146549" y="2032201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4" name="Google Shape;10954;p61"/>
            <p:cNvSpPr/>
            <p:nvPr/>
          </p:nvSpPr>
          <p:spPr>
            <a:xfrm>
              <a:off x="2136135" y="2062329"/>
              <a:ext cx="3150" cy="543"/>
            </a:xfrm>
            <a:custGeom>
              <a:rect b="b" l="l" r="r" t="t"/>
              <a:pathLst>
                <a:path extrusionOk="0" h="40" w="232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5" name="Google Shape;10955;p61"/>
            <p:cNvSpPr/>
            <p:nvPr/>
          </p:nvSpPr>
          <p:spPr>
            <a:xfrm>
              <a:off x="2146454" y="2032921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6" name="Google Shape;10956;p61"/>
            <p:cNvSpPr/>
            <p:nvPr/>
          </p:nvSpPr>
          <p:spPr>
            <a:xfrm>
              <a:off x="2208721" y="1867452"/>
              <a:ext cx="119645" cy="148131"/>
            </a:xfrm>
            <a:custGeom>
              <a:rect b="b" l="l" r="r" t="t"/>
              <a:pathLst>
                <a:path extrusionOk="0" h="10910" w="8812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7" name="Google Shape;10957;p61"/>
            <p:cNvSpPr/>
            <p:nvPr/>
          </p:nvSpPr>
          <p:spPr>
            <a:xfrm>
              <a:off x="2215129" y="1960186"/>
              <a:ext cx="5295" cy="7196"/>
            </a:xfrm>
            <a:custGeom>
              <a:rect b="b" l="l" r="r" t="t"/>
              <a:pathLst>
                <a:path extrusionOk="0" h="530" w="39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8" name="Google Shape;10958;p61"/>
            <p:cNvSpPr/>
            <p:nvPr/>
          </p:nvSpPr>
          <p:spPr>
            <a:xfrm>
              <a:off x="2245217" y="1998977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9" name="Google Shape;10959;p61"/>
            <p:cNvSpPr/>
            <p:nvPr/>
          </p:nvSpPr>
          <p:spPr>
            <a:xfrm>
              <a:off x="2212183" y="19529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0" name="Google Shape;10960;p61"/>
            <p:cNvSpPr/>
            <p:nvPr/>
          </p:nvSpPr>
          <p:spPr>
            <a:xfrm>
              <a:off x="2214994" y="1959385"/>
              <a:ext cx="244" cy="720"/>
            </a:xfrm>
            <a:custGeom>
              <a:rect b="b" l="l" r="r" t="t"/>
              <a:pathLst>
                <a:path extrusionOk="0" h="53" w="18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1" name="Google Shape;10961;p61"/>
            <p:cNvSpPr/>
            <p:nvPr/>
          </p:nvSpPr>
          <p:spPr>
            <a:xfrm>
              <a:off x="2208761" y="1945210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2" name="Google Shape;10962;p61"/>
            <p:cNvSpPr/>
            <p:nvPr/>
          </p:nvSpPr>
          <p:spPr>
            <a:xfrm>
              <a:off x="2212563" y="1953872"/>
              <a:ext cx="964" cy="1195"/>
            </a:xfrm>
            <a:custGeom>
              <a:rect b="b" l="l" r="r" t="t"/>
              <a:pathLst>
                <a:path extrusionOk="0" h="88" w="71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3" name="Google Shape;10963;p61"/>
            <p:cNvSpPr/>
            <p:nvPr/>
          </p:nvSpPr>
          <p:spPr>
            <a:xfrm>
              <a:off x="2215279" y="19563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4" name="Google Shape;10964;p61"/>
            <p:cNvSpPr/>
            <p:nvPr/>
          </p:nvSpPr>
          <p:spPr>
            <a:xfrm>
              <a:off x="2212427" y="1953533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5" name="Google Shape;10965;p61"/>
            <p:cNvSpPr/>
            <p:nvPr/>
          </p:nvSpPr>
          <p:spPr>
            <a:xfrm>
              <a:off x="2212278" y="195324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6" name="Google Shape;10966;p61"/>
            <p:cNvSpPr/>
            <p:nvPr/>
          </p:nvSpPr>
          <p:spPr>
            <a:xfrm>
              <a:off x="2216080" y="1961421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7" name="Google Shape;10967;p61"/>
            <p:cNvSpPr/>
            <p:nvPr/>
          </p:nvSpPr>
          <p:spPr>
            <a:xfrm>
              <a:off x="2307348" y="186760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8" name="Google Shape;10968;p61"/>
            <p:cNvSpPr/>
            <p:nvPr/>
          </p:nvSpPr>
          <p:spPr>
            <a:xfrm>
              <a:off x="2305583" y="1869312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9" name="Google Shape;10969;p61"/>
            <p:cNvSpPr/>
            <p:nvPr/>
          </p:nvSpPr>
          <p:spPr>
            <a:xfrm>
              <a:off x="2306302" y="186893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0" name="Google Shape;10970;p61"/>
            <p:cNvSpPr/>
            <p:nvPr/>
          </p:nvSpPr>
          <p:spPr>
            <a:xfrm>
              <a:off x="2305963" y="1869162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1" name="Google Shape;10971;p61"/>
            <p:cNvSpPr/>
            <p:nvPr/>
          </p:nvSpPr>
          <p:spPr>
            <a:xfrm>
              <a:off x="2306628" y="1868646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2" name="Google Shape;10972;p61"/>
            <p:cNvSpPr/>
            <p:nvPr/>
          </p:nvSpPr>
          <p:spPr>
            <a:xfrm>
              <a:off x="2306968" y="1868171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3" name="Google Shape;10973;p61"/>
            <p:cNvSpPr/>
            <p:nvPr/>
          </p:nvSpPr>
          <p:spPr>
            <a:xfrm>
              <a:off x="2305162" y="1869407"/>
              <a:ext cx="394" cy="54"/>
            </a:xfrm>
            <a:custGeom>
              <a:rect b="b" l="l" r="r" t="t"/>
              <a:pathLst>
                <a:path extrusionOk="0" h="4" w="29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4" name="Google Shape;10974;p61"/>
            <p:cNvSpPr/>
            <p:nvPr/>
          </p:nvSpPr>
          <p:spPr>
            <a:xfrm>
              <a:off x="2305067" y="1869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5" name="Google Shape;10975;p61"/>
            <p:cNvSpPr/>
            <p:nvPr/>
          </p:nvSpPr>
          <p:spPr>
            <a:xfrm>
              <a:off x="2353593" y="1948930"/>
              <a:ext cx="11799" cy="11704"/>
            </a:xfrm>
            <a:custGeom>
              <a:rect b="b" l="l" r="r" t="t"/>
              <a:pathLst>
                <a:path extrusionOk="0" h="862" w="869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6" name="Google Shape;10976;p61"/>
            <p:cNvSpPr/>
            <p:nvPr/>
          </p:nvSpPr>
          <p:spPr>
            <a:xfrm>
              <a:off x="2361481" y="1958570"/>
              <a:ext cx="1779" cy="2064"/>
            </a:xfrm>
            <a:custGeom>
              <a:rect b="b" l="l" r="r" t="t"/>
              <a:pathLst>
                <a:path extrusionOk="0" h="152" w="131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7" name="Google Shape;10977;p61"/>
            <p:cNvSpPr/>
            <p:nvPr/>
          </p:nvSpPr>
          <p:spPr>
            <a:xfrm>
              <a:off x="2314910" y="1908374"/>
              <a:ext cx="47019" cy="40325"/>
            </a:xfrm>
            <a:custGeom>
              <a:rect b="b" l="l" r="r" t="t"/>
              <a:pathLst>
                <a:path extrusionOk="0" h="2970" w="3463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8" name="Google Shape;10978;p61"/>
            <p:cNvSpPr/>
            <p:nvPr/>
          </p:nvSpPr>
          <p:spPr>
            <a:xfrm>
              <a:off x="2327266" y="1910329"/>
              <a:ext cx="625" cy="679"/>
            </a:xfrm>
            <a:custGeom>
              <a:rect b="b" l="l" r="r" t="t"/>
              <a:pathLst>
                <a:path extrusionOk="0" h="50" w="46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9" name="Google Shape;10979;p61"/>
            <p:cNvSpPr/>
            <p:nvPr/>
          </p:nvSpPr>
          <p:spPr>
            <a:xfrm>
              <a:off x="2324034" y="1913126"/>
              <a:ext cx="489" cy="353"/>
            </a:xfrm>
            <a:custGeom>
              <a:rect b="b" l="l" r="r" t="t"/>
              <a:pathLst>
                <a:path extrusionOk="0" h="26" w="36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0" name="Google Shape;10980;p61"/>
            <p:cNvSpPr/>
            <p:nvPr/>
          </p:nvSpPr>
          <p:spPr>
            <a:xfrm>
              <a:off x="2325881" y="1911660"/>
              <a:ext cx="638" cy="489"/>
            </a:xfrm>
            <a:custGeom>
              <a:rect b="b" l="l" r="r" t="t"/>
              <a:pathLst>
                <a:path extrusionOk="0" h="36" w="47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1" name="Google Shape;10981;p61"/>
            <p:cNvSpPr/>
            <p:nvPr/>
          </p:nvSpPr>
          <p:spPr>
            <a:xfrm>
              <a:off x="2324605" y="1912705"/>
              <a:ext cx="530" cy="394"/>
            </a:xfrm>
            <a:custGeom>
              <a:rect b="b" l="l" r="r" t="t"/>
              <a:pathLst>
                <a:path extrusionOk="0" h="29" w="39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2" name="Google Shape;10982;p61"/>
            <p:cNvSpPr/>
            <p:nvPr/>
          </p:nvSpPr>
          <p:spPr>
            <a:xfrm>
              <a:off x="2325216" y="1912230"/>
              <a:ext cx="584" cy="434"/>
            </a:xfrm>
            <a:custGeom>
              <a:rect b="b" l="l" r="r" t="t"/>
              <a:pathLst>
                <a:path extrusionOk="0" h="32" w="43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3" name="Google Shape;10983;p61"/>
            <p:cNvSpPr/>
            <p:nvPr/>
          </p:nvSpPr>
          <p:spPr>
            <a:xfrm>
              <a:off x="2328026" y="1909515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4" name="Google Shape;10984;p61"/>
            <p:cNvSpPr/>
            <p:nvPr/>
          </p:nvSpPr>
          <p:spPr>
            <a:xfrm>
              <a:off x="2326546" y="1911035"/>
              <a:ext cx="679" cy="584"/>
            </a:xfrm>
            <a:custGeom>
              <a:rect b="b" l="l" r="r" t="t"/>
              <a:pathLst>
                <a:path extrusionOk="0" h="43" w="5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5" name="Google Shape;10985;p61"/>
            <p:cNvSpPr/>
            <p:nvPr/>
          </p:nvSpPr>
          <p:spPr>
            <a:xfrm>
              <a:off x="2328732" y="1908619"/>
              <a:ext cx="679" cy="774"/>
            </a:xfrm>
            <a:custGeom>
              <a:rect b="b" l="l" r="r" t="t"/>
              <a:pathLst>
                <a:path extrusionOk="0" h="57" w="5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6" name="Google Shape;10986;p61"/>
            <p:cNvSpPr/>
            <p:nvPr/>
          </p:nvSpPr>
          <p:spPr>
            <a:xfrm>
              <a:off x="2315196" y="1925726"/>
              <a:ext cx="869" cy="1629"/>
            </a:xfrm>
            <a:custGeom>
              <a:rect b="b" l="l" r="r" t="t"/>
              <a:pathLst>
                <a:path extrusionOk="0" h="120" w="64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7" name="Google Shape;10987;p61"/>
            <p:cNvSpPr/>
            <p:nvPr/>
          </p:nvSpPr>
          <p:spPr>
            <a:xfrm>
              <a:off x="2315481" y="1933384"/>
              <a:ext cx="204" cy="869"/>
            </a:xfrm>
            <a:custGeom>
              <a:rect b="b" l="l" r="r" t="t"/>
              <a:pathLst>
                <a:path extrusionOk="0" h="64" w="15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8" name="Google Shape;10988;p61"/>
            <p:cNvSpPr/>
            <p:nvPr/>
          </p:nvSpPr>
          <p:spPr>
            <a:xfrm>
              <a:off x="2315046" y="1928062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9" name="Google Shape;10989;p61"/>
            <p:cNvSpPr/>
            <p:nvPr/>
          </p:nvSpPr>
          <p:spPr>
            <a:xfrm>
              <a:off x="2315100" y="1927396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0" name="Google Shape;10990;p61"/>
            <p:cNvSpPr/>
            <p:nvPr/>
          </p:nvSpPr>
          <p:spPr>
            <a:xfrm>
              <a:off x="2361250" y="194817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1" name="Google Shape;10991;p61"/>
            <p:cNvSpPr/>
            <p:nvPr/>
          </p:nvSpPr>
          <p:spPr>
            <a:xfrm>
              <a:off x="2361861" y="194773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2" name="Google Shape;10992;p61"/>
            <p:cNvSpPr/>
            <p:nvPr/>
          </p:nvSpPr>
          <p:spPr>
            <a:xfrm>
              <a:off x="2360870" y="194849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3" name="Google Shape;10993;p61"/>
            <p:cNvSpPr/>
            <p:nvPr/>
          </p:nvSpPr>
          <p:spPr>
            <a:xfrm>
              <a:off x="2361481" y="194798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4" name="Google Shape;10994;p61"/>
            <p:cNvSpPr/>
            <p:nvPr/>
          </p:nvSpPr>
          <p:spPr>
            <a:xfrm>
              <a:off x="2361060" y="194836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5" name="Google Shape;10995;p61"/>
            <p:cNvSpPr/>
            <p:nvPr/>
          </p:nvSpPr>
          <p:spPr>
            <a:xfrm>
              <a:off x="2360721" y="194864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6" name="Google Shape;10996;p61"/>
            <p:cNvSpPr/>
            <p:nvPr/>
          </p:nvSpPr>
          <p:spPr>
            <a:xfrm>
              <a:off x="2289045" y="1932474"/>
              <a:ext cx="108104" cy="83909"/>
            </a:xfrm>
            <a:custGeom>
              <a:rect b="b" l="l" r="r" t="t"/>
              <a:pathLst>
                <a:path extrusionOk="0" h="6180" w="7962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7" name="Google Shape;10997;p61"/>
            <p:cNvSpPr/>
            <p:nvPr/>
          </p:nvSpPr>
          <p:spPr>
            <a:xfrm>
              <a:off x="2360015" y="196271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8" name="Google Shape;10998;p61"/>
            <p:cNvSpPr/>
            <p:nvPr/>
          </p:nvSpPr>
          <p:spPr>
            <a:xfrm>
              <a:off x="2360965" y="1967409"/>
              <a:ext cx="3761" cy="4861"/>
            </a:xfrm>
            <a:custGeom>
              <a:rect b="b" l="l" r="r" t="t"/>
              <a:pathLst>
                <a:path extrusionOk="0" h="358" w="277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9" name="Google Shape;10999;p61"/>
            <p:cNvSpPr/>
            <p:nvPr/>
          </p:nvSpPr>
          <p:spPr>
            <a:xfrm>
              <a:off x="2359580" y="19647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0" name="Google Shape;11000;p61"/>
            <p:cNvSpPr/>
            <p:nvPr/>
          </p:nvSpPr>
          <p:spPr>
            <a:xfrm>
              <a:off x="2360205" y="1962087"/>
              <a:ext cx="299" cy="489"/>
            </a:xfrm>
            <a:custGeom>
              <a:rect b="b" l="l" r="r" t="t"/>
              <a:pathLst>
                <a:path extrusionOk="0" h="36" w="22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1" name="Google Shape;11001;p61"/>
            <p:cNvSpPr/>
            <p:nvPr/>
          </p:nvSpPr>
          <p:spPr>
            <a:xfrm>
              <a:off x="2354027" y="2011522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2" name="Google Shape;11002;p61"/>
            <p:cNvSpPr/>
            <p:nvPr/>
          </p:nvSpPr>
          <p:spPr>
            <a:xfrm>
              <a:off x="2353647" y="2011577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3" name="Google Shape;11003;p61"/>
            <p:cNvSpPr/>
            <p:nvPr/>
          </p:nvSpPr>
          <p:spPr>
            <a:xfrm>
              <a:off x="2356159" y="2010572"/>
              <a:ext cx="3815" cy="543"/>
            </a:xfrm>
            <a:custGeom>
              <a:rect b="b" l="l" r="r" t="t"/>
              <a:pathLst>
                <a:path extrusionOk="0" h="40" w="281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4" name="Google Shape;11004;p61"/>
            <p:cNvSpPr/>
            <p:nvPr/>
          </p:nvSpPr>
          <p:spPr>
            <a:xfrm>
              <a:off x="2314720" y="1939562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5" name="Google Shape;11005;p61"/>
            <p:cNvSpPr/>
            <p:nvPr/>
          </p:nvSpPr>
          <p:spPr>
            <a:xfrm>
              <a:off x="2314381" y="1940268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6" name="Google Shape;11006;p61"/>
            <p:cNvSpPr/>
            <p:nvPr/>
          </p:nvSpPr>
          <p:spPr>
            <a:xfrm>
              <a:off x="2315005" y="1938896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7" name="Google Shape;11007;p61"/>
            <p:cNvSpPr/>
            <p:nvPr/>
          </p:nvSpPr>
          <p:spPr>
            <a:xfrm>
              <a:off x="2315236" y="1938231"/>
              <a:ext cx="204" cy="625"/>
            </a:xfrm>
            <a:custGeom>
              <a:rect b="b" l="l" r="r" t="t"/>
              <a:pathLst>
                <a:path extrusionOk="0" h="46" w="15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8" name="Google Shape;11008;p61"/>
            <p:cNvSpPr/>
            <p:nvPr/>
          </p:nvSpPr>
          <p:spPr>
            <a:xfrm>
              <a:off x="2314055" y="1940933"/>
              <a:ext cx="244" cy="489"/>
            </a:xfrm>
            <a:custGeom>
              <a:rect b="b" l="l" r="r" t="t"/>
              <a:pathLst>
                <a:path extrusionOk="0" h="36" w="18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9" name="Google Shape;11009;p61"/>
            <p:cNvSpPr/>
            <p:nvPr/>
          </p:nvSpPr>
          <p:spPr>
            <a:xfrm>
              <a:off x="2315481" y="19375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0" name="Google Shape;11010;p61"/>
            <p:cNvSpPr/>
            <p:nvPr/>
          </p:nvSpPr>
          <p:spPr>
            <a:xfrm>
              <a:off x="2296038" y="1987707"/>
              <a:ext cx="1955" cy="2444"/>
            </a:xfrm>
            <a:custGeom>
              <a:rect b="b" l="l" r="r" t="t"/>
              <a:pathLst>
                <a:path extrusionOk="0" h="180" w="144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1" name="Google Shape;11011;p61"/>
            <p:cNvSpPr/>
            <p:nvPr/>
          </p:nvSpPr>
          <p:spPr>
            <a:xfrm>
              <a:off x="2315807" y="1936086"/>
              <a:ext cx="68" cy="584"/>
            </a:xfrm>
            <a:custGeom>
              <a:rect b="b" l="l" r="r" t="t"/>
              <a:pathLst>
                <a:path extrusionOk="0" h="43" w="5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2" name="Google Shape;11012;p61"/>
            <p:cNvSpPr/>
            <p:nvPr/>
          </p:nvSpPr>
          <p:spPr>
            <a:xfrm>
              <a:off x="2315671" y="1936751"/>
              <a:ext cx="149" cy="638"/>
            </a:xfrm>
            <a:custGeom>
              <a:rect b="b" l="l" r="r" t="t"/>
              <a:pathLst>
                <a:path extrusionOk="0" h="47" w="11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3" name="Google Shape;11013;p61"/>
            <p:cNvSpPr/>
            <p:nvPr/>
          </p:nvSpPr>
          <p:spPr>
            <a:xfrm>
              <a:off x="2309534" y="200639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4" name="Google Shape;11014;p61"/>
            <p:cNvSpPr/>
            <p:nvPr/>
          </p:nvSpPr>
          <p:spPr>
            <a:xfrm>
              <a:off x="2308909" y="2000973"/>
              <a:ext cx="1344" cy="3775"/>
            </a:xfrm>
            <a:custGeom>
              <a:rect b="b" l="l" r="r" t="t"/>
              <a:pathLst>
                <a:path extrusionOk="0" h="278" w="99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5" name="Google Shape;11015;p61"/>
            <p:cNvSpPr/>
            <p:nvPr/>
          </p:nvSpPr>
          <p:spPr>
            <a:xfrm>
              <a:off x="2309344" y="20077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6" name="Google Shape;11016;p61"/>
            <p:cNvSpPr/>
            <p:nvPr/>
          </p:nvSpPr>
          <p:spPr>
            <a:xfrm>
              <a:off x="2300029" y="196404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7" name="Google Shape;11017;p61"/>
            <p:cNvSpPr/>
            <p:nvPr/>
          </p:nvSpPr>
          <p:spPr>
            <a:xfrm>
              <a:off x="2359064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8" name="Google Shape;11018;p61"/>
            <p:cNvSpPr/>
            <p:nvPr/>
          </p:nvSpPr>
          <p:spPr>
            <a:xfrm>
              <a:off x="2354407" y="19528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9" name="Google Shape;11019;p61"/>
            <p:cNvSpPr/>
            <p:nvPr/>
          </p:nvSpPr>
          <p:spPr>
            <a:xfrm>
              <a:off x="2355779" y="195096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0" name="Google Shape;11020;p61"/>
            <p:cNvSpPr/>
            <p:nvPr/>
          </p:nvSpPr>
          <p:spPr>
            <a:xfrm>
              <a:off x="2353932" y="1953533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1" name="Google Shape;11021;p61"/>
            <p:cNvSpPr/>
            <p:nvPr/>
          </p:nvSpPr>
          <p:spPr>
            <a:xfrm>
              <a:off x="2358915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2" name="Google Shape;11022;p61"/>
            <p:cNvSpPr/>
            <p:nvPr/>
          </p:nvSpPr>
          <p:spPr>
            <a:xfrm>
              <a:off x="2354828" y="19522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3" name="Google Shape;11023;p61"/>
            <p:cNvSpPr/>
            <p:nvPr/>
          </p:nvSpPr>
          <p:spPr>
            <a:xfrm>
              <a:off x="2358779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4" name="Google Shape;11024;p61"/>
            <p:cNvSpPr/>
            <p:nvPr/>
          </p:nvSpPr>
          <p:spPr>
            <a:xfrm>
              <a:off x="2359445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5" name="Google Shape;11025;p61"/>
            <p:cNvSpPr/>
            <p:nvPr/>
          </p:nvSpPr>
          <p:spPr>
            <a:xfrm>
              <a:off x="2356118" y="195045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6" name="Google Shape;11026;p61"/>
            <p:cNvSpPr/>
            <p:nvPr/>
          </p:nvSpPr>
          <p:spPr>
            <a:xfrm>
              <a:off x="2360056" y="196176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7" name="Google Shape;11027;p61"/>
            <p:cNvSpPr/>
            <p:nvPr/>
          </p:nvSpPr>
          <p:spPr>
            <a:xfrm>
              <a:off x="2359730" y="196151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8" name="Google Shape;11028;p61"/>
            <p:cNvSpPr/>
            <p:nvPr/>
          </p:nvSpPr>
          <p:spPr>
            <a:xfrm>
              <a:off x="2355263" y="195159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9" name="Google Shape;11029;p61"/>
            <p:cNvSpPr/>
            <p:nvPr/>
          </p:nvSpPr>
          <p:spPr>
            <a:xfrm>
              <a:off x="2356539" y="194992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0" name="Google Shape;11030;p61"/>
            <p:cNvSpPr/>
            <p:nvPr/>
          </p:nvSpPr>
          <p:spPr>
            <a:xfrm>
              <a:off x="2360490" y="19620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1" name="Google Shape;11031;p61"/>
            <p:cNvSpPr/>
            <p:nvPr/>
          </p:nvSpPr>
          <p:spPr>
            <a:xfrm>
              <a:off x="2319703" y="19359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2" name="Google Shape;11032;p61"/>
            <p:cNvSpPr/>
            <p:nvPr/>
          </p:nvSpPr>
          <p:spPr>
            <a:xfrm>
              <a:off x="2355113" y="1947735"/>
              <a:ext cx="1724" cy="1779"/>
            </a:xfrm>
            <a:custGeom>
              <a:rect b="b" l="l" r="r" t="t"/>
              <a:pathLst>
                <a:path extrusionOk="0" h="131" w="127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3" name="Google Shape;11033;p61"/>
            <p:cNvSpPr/>
            <p:nvPr/>
          </p:nvSpPr>
          <p:spPr>
            <a:xfrm>
              <a:off x="2320464" y="193614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4" name="Google Shape;11034;p61"/>
            <p:cNvSpPr/>
            <p:nvPr/>
          </p:nvSpPr>
          <p:spPr>
            <a:xfrm>
              <a:off x="2320423" y="193614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5" name="Google Shape;11035;p61"/>
            <p:cNvSpPr/>
            <p:nvPr/>
          </p:nvSpPr>
          <p:spPr>
            <a:xfrm>
              <a:off x="2320233" y="1936086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6" name="Google Shape;11036;p61"/>
            <p:cNvSpPr/>
            <p:nvPr/>
          </p:nvSpPr>
          <p:spPr>
            <a:xfrm>
              <a:off x="2315861" y="1935950"/>
              <a:ext cx="1860" cy="54"/>
            </a:xfrm>
            <a:custGeom>
              <a:rect b="b" l="l" r="r" t="t"/>
              <a:pathLst>
                <a:path extrusionOk="0" h="4" w="137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7" name="Google Shape;11037;p61"/>
            <p:cNvSpPr/>
            <p:nvPr/>
          </p:nvSpPr>
          <p:spPr>
            <a:xfrm>
              <a:off x="2319893" y="193604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8" name="Google Shape;11038;p61"/>
            <p:cNvSpPr/>
            <p:nvPr/>
          </p:nvSpPr>
          <p:spPr>
            <a:xfrm>
              <a:off x="2320369" y="1936086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9" name="Google Shape;11039;p61"/>
            <p:cNvSpPr/>
            <p:nvPr/>
          </p:nvSpPr>
          <p:spPr>
            <a:xfrm>
              <a:off x="2320083" y="193604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0" name="Google Shape;11040;p61"/>
            <p:cNvSpPr/>
            <p:nvPr/>
          </p:nvSpPr>
          <p:spPr>
            <a:xfrm>
              <a:off x="2341998" y="1935000"/>
              <a:ext cx="12994" cy="12600"/>
            </a:xfrm>
            <a:custGeom>
              <a:rect b="b" l="l" r="r" t="t"/>
              <a:pathLst>
                <a:path extrusionOk="0" h="928" w="957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1" name="Google Shape;11041;p61"/>
            <p:cNvSpPr/>
            <p:nvPr/>
          </p:nvSpPr>
          <p:spPr>
            <a:xfrm>
              <a:off x="2325121" y="1932284"/>
              <a:ext cx="923" cy="448"/>
            </a:xfrm>
            <a:custGeom>
              <a:rect b="b" l="l" r="r" t="t"/>
              <a:pathLst>
                <a:path extrusionOk="0" h="33" w="68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2" name="Google Shape;11042;p61"/>
            <p:cNvSpPr/>
            <p:nvPr/>
          </p:nvSpPr>
          <p:spPr>
            <a:xfrm>
              <a:off x="2318753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3" name="Google Shape;11043;p61"/>
            <p:cNvSpPr/>
            <p:nvPr/>
          </p:nvSpPr>
          <p:spPr>
            <a:xfrm>
              <a:off x="2319133" y="1935950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4" name="Google Shape;11044;p61"/>
            <p:cNvSpPr/>
            <p:nvPr/>
          </p:nvSpPr>
          <p:spPr>
            <a:xfrm>
              <a:off x="231833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5" name="Google Shape;11045;p61"/>
            <p:cNvSpPr/>
            <p:nvPr/>
          </p:nvSpPr>
          <p:spPr>
            <a:xfrm>
              <a:off x="231776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6" name="Google Shape;11046;p61"/>
            <p:cNvSpPr/>
            <p:nvPr/>
          </p:nvSpPr>
          <p:spPr>
            <a:xfrm>
              <a:off x="2338902" y="1934945"/>
              <a:ext cx="2539" cy="109"/>
            </a:xfrm>
            <a:custGeom>
              <a:rect b="b" l="l" r="r" t="t"/>
              <a:pathLst>
                <a:path extrusionOk="0" h="8" w="187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7" name="Google Shape;11047;p61"/>
            <p:cNvSpPr/>
            <p:nvPr/>
          </p:nvSpPr>
          <p:spPr>
            <a:xfrm>
              <a:off x="2319418" y="19359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8" name="Google Shape;11048;p61"/>
            <p:cNvSpPr/>
            <p:nvPr/>
          </p:nvSpPr>
          <p:spPr>
            <a:xfrm>
              <a:off x="2306153" y="1772952"/>
              <a:ext cx="8296" cy="11568"/>
            </a:xfrm>
            <a:custGeom>
              <a:rect b="b" l="l" r="r" t="t"/>
              <a:pathLst>
                <a:path extrusionOk="0" h="852" w="611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9" name="Google Shape;11049;p61"/>
            <p:cNvSpPr/>
            <p:nvPr/>
          </p:nvSpPr>
          <p:spPr>
            <a:xfrm>
              <a:off x="2309669" y="1752192"/>
              <a:ext cx="47929" cy="38750"/>
            </a:xfrm>
            <a:custGeom>
              <a:rect b="b" l="l" r="r" t="t"/>
              <a:pathLst>
                <a:path extrusionOk="0" h="2854" w="353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0" name="Google Shape;11050;p61"/>
            <p:cNvSpPr/>
            <p:nvPr/>
          </p:nvSpPr>
          <p:spPr>
            <a:xfrm>
              <a:off x="2314625" y="1772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1" name="Google Shape;11051;p61"/>
            <p:cNvSpPr/>
            <p:nvPr/>
          </p:nvSpPr>
          <p:spPr>
            <a:xfrm>
              <a:off x="2313770" y="1779334"/>
              <a:ext cx="190" cy="204"/>
            </a:xfrm>
            <a:custGeom>
              <a:rect b="b" l="l" r="r" t="t"/>
              <a:pathLst>
                <a:path extrusionOk="0" h="15" w="14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2" name="Google Shape;11052;p61"/>
            <p:cNvSpPr/>
            <p:nvPr/>
          </p:nvSpPr>
          <p:spPr>
            <a:xfrm>
              <a:off x="2315671" y="177342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3" name="Google Shape;11053;p61"/>
            <p:cNvSpPr/>
            <p:nvPr/>
          </p:nvSpPr>
          <p:spPr>
            <a:xfrm>
              <a:off x="2315521" y="177323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4" name="Google Shape;11054;p61"/>
            <p:cNvSpPr/>
            <p:nvPr/>
          </p:nvSpPr>
          <p:spPr>
            <a:xfrm>
              <a:off x="2313485" y="177152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5" name="Google Shape;11055;p61"/>
            <p:cNvSpPr/>
            <p:nvPr/>
          </p:nvSpPr>
          <p:spPr>
            <a:xfrm>
              <a:off x="2314055" y="177904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6" name="Google Shape;11056;p61"/>
            <p:cNvSpPr/>
            <p:nvPr/>
          </p:nvSpPr>
          <p:spPr>
            <a:xfrm>
              <a:off x="2314530" y="1778519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7" name="Google Shape;11057;p61"/>
            <p:cNvSpPr/>
            <p:nvPr/>
          </p:nvSpPr>
          <p:spPr>
            <a:xfrm>
              <a:off x="2313811" y="1771676"/>
              <a:ext cx="244" cy="149"/>
            </a:xfrm>
            <a:custGeom>
              <a:rect b="b" l="l" r="r" t="t"/>
              <a:pathLst>
                <a:path extrusionOk="0" h="11" w="18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8" name="Google Shape;11058;p61"/>
            <p:cNvSpPr/>
            <p:nvPr/>
          </p:nvSpPr>
          <p:spPr>
            <a:xfrm>
              <a:off x="2314096" y="177186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9" name="Google Shape;11059;p61"/>
            <p:cNvSpPr/>
            <p:nvPr/>
          </p:nvSpPr>
          <p:spPr>
            <a:xfrm>
              <a:off x="2315386" y="177300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0" name="Google Shape;11060;p61"/>
            <p:cNvSpPr/>
            <p:nvPr/>
          </p:nvSpPr>
          <p:spPr>
            <a:xfrm>
              <a:off x="2315236" y="177281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1" name="Google Shape;11061;p61"/>
            <p:cNvSpPr/>
            <p:nvPr/>
          </p:nvSpPr>
          <p:spPr>
            <a:xfrm>
              <a:off x="2315046" y="177257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2" name="Google Shape;11062;p61"/>
            <p:cNvSpPr/>
            <p:nvPr/>
          </p:nvSpPr>
          <p:spPr>
            <a:xfrm>
              <a:off x="2314286" y="177870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3" name="Google Shape;11063;p61"/>
            <p:cNvSpPr/>
            <p:nvPr/>
          </p:nvSpPr>
          <p:spPr>
            <a:xfrm>
              <a:off x="2310769" y="1783081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4" name="Google Shape;11064;p61"/>
            <p:cNvSpPr/>
            <p:nvPr/>
          </p:nvSpPr>
          <p:spPr>
            <a:xfrm>
              <a:off x="2310335" y="1783651"/>
              <a:ext cx="394" cy="638"/>
            </a:xfrm>
            <a:custGeom>
              <a:rect b="b" l="l" r="r" t="t"/>
              <a:pathLst>
                <a:path extrusionOk="0" h="47" w="29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5" name="Google Shape;11065;p61"/>
            <p:cNvSpPr/>
            <p:nvPr/>
          </p:nvSpPr>
          <p:spPr>
            <a:xfrm>
              <a:off x="2309669" y="1784982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6" name="Google Shape;11066;p61"/>
            <p:cNvSpPr/>
            <p:nvPr/>
          </p:nvSpPr>
          <p:spPr>
            <a:xfrm>
              <a:off x="2313430" y="1779659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7" name="Google Shape;11067;p61"/>
            <p:cNvSpPr/>
            <p:nvPr/>
          </p:nvSpPr>
          <p:spPr>
            <a:xfrm>
              <a:off x="2311190" y="178251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8" name="Google Shape;11068;p61"/>
            <p:cNvSpPr/>
            <p:nvPr/>
          </p:nvSpPr>
          <p:spPr>
            <a:xfrm>
              <a:off x="2314856" y="17723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9" name="Google Shape;11069;p61"/>
            <p:cNvSpPr/>
            <p:nvPr/>
          </p:nvSpPr>
          <p:spPr>
            <a:xfrm>
              <a:off x="2313091" y="1780094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0" name="Google Shape;11070;p61"/>
            <p:cNvSpPr/>
            <p:nvPr/>
          </p:nvSpPr>
          <p:spPr>
            <a:xfrm>
              <a:off x="2312765" y="1780515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1" name="Google Shape;11071;p61"/>
            <p:cNvSpPr/>
            <p:nvPr/>
          </p:nvSpPr>
          <p:spPr>
            <a:xfrm>
              <a:off x="2312385" y="178099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2" name="Google Shape;11072;p61"/>
            <p:cNvSpPr/>
            <p:nvPr/>
          </p:nvSpPr>
          <p:spPr>
            <a:xfrm>
              <a:off x="2312005" y="178146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3" name="Google Shape;11073;p61"/>
            <p:cNvSpPr/>
            <p:nvPr/>
          </p:nvSpPr>
          <p:spPr>
            <a:xfrm>
              <a:off x="2311625" y="178199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4" name="Google Shape;11074;p61"/>
            <p:cNvSpPr/>
            <p:nvPr/>
          </p:nvSpPr>
          <p:spPr>
            <a:xfrm>
              <a:off x="2309955" y="1784276"/>
              <a:ext cx="394" cy="584"/>
            </a:xfrm>
            <a:custGeom>
              <a:rect b="b" l="l" r="r" t="t"/>
              <a:pathLst>
                <a:path extrusionOk="0" h="43" w="29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5" name="Google Shape;11075;p61"/>
            <p:cNvSpPr/>
            <p:nvPr/>
          </p:nvSpPr>
          <p:spPr>
            <a:xfrm>
              <a:off x="2312141" y="177124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6" name="Google Shape;11076;p61"/>
            <p:cNvSpPr/>
            <p:nvPr/>
          </p:nvSpPr>
          <p:spPr>
            <a:xfrm>
              <a:off x="2312616" y="177129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7" name="Google Shape;11077;p61"/>
            <p:cNvSpPr/>
            <p:nvPr/>
          </p:nvSpPr>
          <p:spPr>
            <a:xfrm>
              <a:off x="2311665" y="177114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8" name="Google Shape;11078;p61"/>
            <p:cNvSpPr/>
            <p:nvPr/>
          </p:nvSpPr>
          <p:spPr>
            <a:xfrm>
              <a:off x="2313050" y="1771431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9" name="Google Shape;11079;p61"/>
            <p:cNvSpPr/>
            <p:nvPr/>
          </p:nvSpPr>
          <p:spPr>
            <a:xfrm>
              <a:off x="2978891" y="1743340"/>
              <a:ext cx="24684" cy="32355"/>
            </a:xfrm>
            <a:custGeom>
              <a:rect b="b" l="l" r="r" t="t"/>
              <a:pathLst>
                <a:path extrusionOk="0" h="2383" w="1818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0" name="Google Shape;11080;p61"/>
            <p:cNvSpPr/>
            <p:nvPr/>
          </p:nvSpPr>
          <p:spPr>
            <a:xfrm>
              <a:off x="2700253" y="1844234"/>
              <a:ext cx="29287" cy="39198"/>
            </a:xfrm>
            <a:custGeom>
              <a:rect b="b" l="l" r="r" t="t"/>
              <a:pathLst>
                <a:path extrusionOk="0" h="2887" w="2157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1" name="Google Shape;11081;p61"/>
            <p:cNvSpPr/>
            <p:nvPr/>
          </p:nvSpPr>
          <p:spPr>
            <a:xfrm>
              <a:off x="2556128" y="1768064"/>
              <a:ext cx="203975" cy="215624"/>
            </a:xfrm>
            <a:custGeom>
              <a:rect b="b" l="l" r="r" t="t"/>
              <a:pathLst>
                <a:path extrusionOk="0" h="15881" w="15023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2" name="Google Shape;11082;p61"/>
            <p:cNvSpPr/>
            <p:nvPr/>
          </p:nvSpPr>
          <p:spPr>
            <a:xfrm>
              <a:off x="2702915" y="1869217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3" name="Google Shape;11083;p61"/>
            <p:cNvSpPr/>
            <p:nvPr/>
          </p:nvSpPr>
          <p:spPr>
            <a:xfrm>
              <a:off x="2730382" y="1871783"/>
              <a:ext cx="204" cy="1290"/>
            </a:xfrm>
            <a:custGeom>
              <a:rect b="b" l="l" r="r" t="t"/>
              <a:pathLst>
                <a:path extrusionOk="0" h="95" w="15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4" name="Google Shape;11084;p61"/>
            <p:cNvSpPr/>
            <p:nvPr/>
          </p:nvSpPr>
          <p:spPr>
            <a:xfrm>
              <a:off x="2703105" y="187001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5" name="Google Shape;11085;p61"/>
            <p:cNvSpPr/>
            <p:nvPr/>
          </p:nvSpPr>
          <p:spPr>
            <a:xfrm>
              <a:off x="2702480" y="186773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6" name="Google Shape;11086;p61"/>
            <p:cNvSpPr/>
            <p:nvPr/>
          </p:nvSpPr>
          <p:spPr>
            <a:xfrm>
              <a:off x="2701774" y="1865795"/>
              <a:ext cx="204" cy="489"/>
            </a:xfrm>
            <a:custGeom>
              <a:rect b="b" l="l" r="r" t="t"/>
              <a:pathLst>
                <a:path extrusionOk="0" h="36" w="15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7" name="Google Shape;11087;p61"/>
            <p:cNvSpPr/>
            <p:nvPr/>
          </p:nvSpPr>
          <p:spPr>
            <a:xfrm>
              <a:off x="2730667" y="1873439"/>
              <a:ext cx="163" cy="964"/>
            </a:xfrm>
            <a:custGeom>
              <a:rect b="b" l="l" r="r" t="t"/>
              <a:pathLst>
                <a:path extrusionOk="0" h="71" w="12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8" name="Google Shape;11088;p61"/>
            <p:cNvSpPr/>
            <p:nvPr/>
          </p:nvSpPr>
          <p:spPr>
            <a:xfrm>
              <a:off x="2730911" y="1874919"/>
              <a:ext cx="149" cy="1005"/>
            </a:xfrm>
            <a:custGeom>
              <a:rect b="b" l="l" r="r" t="t"/>
              <a:pathLst>
                <a:path extrusionOk="0" h="74" w="11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9" name="Google Shape;11089;p61"/>
            <p:cNvSpPr/>
            <p:nvPr/>
          </p:nvSpPr>
          <p:spPr>
            <a:xfrm>
              <a:off x="2702290" y="1867071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0" name="Google Shape;11090;p61"/>
            <p:cNvSpPr/>
            <p:nvPr/>
          </p:nvSpPr>
          <p:spPr>
            <a:xfrm>
              <a:off x="2703675" y="1872638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1" name="Google Shape;11091;p61"/>
            <p:cNvSpPr/>
            <p:nvPr/>
          </p:nvSpPr>
          <p:spPr>
            <a:xfrm>
              <a:off x="2703485" y="187172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2" name="Google Shape;11092;p61"/>
            <p:cNvSpPr/>
            <p:nvPr/>
          </p:nvSpPr>
          <p:spPr>
            <a:xfrm>
              <a:off x="2702670" y="1868497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3" name="Google Shape;11093;p61"/>
            <p:cNvSpPr/>
            <p:nvPr/>
          </p:nvSpPr>
          <p:spPr>
            <a:xfrm>
              <a:off x="2731142" y="187634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4" name="Google Shape;11094;p61"/>
            <p:cNvSpPr/>
            <p:nvPr/>
          </p:nvSpPr>
          <p:spPr>
            <a:xfrm>
              <a:off x="2699819" y="1855802"/>
              <a:ext cx="1969" cy="10007"/>
            </a:xfrm>
            <a:custGeom>
              <a:rect b="b" l="l" r="r" t="t"/>
              <a:pathLst>
                <a:path extrusionOk="0" h="737" w="145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5" name="Google Shape;11095;p61"/>
            <p:cNvSpPr/>
            <p:nvPr/>
          </p:nvSpPr>
          <p:spPr>
            <a:xfrm>
              <a:off x="2704191" y="1876345"/>
              <a:ext cx="68" cy="530"/>
            </a:xfrm>
            <a:custGeom>
              <a:rect b="b" l="l" r="r" t="t"/>
              <a:pathLst>
                <a:path extrusionOk="0" h="39" w="5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6" name="Google Shape;11096;p61"/>
            <p:cNvSpPr/>
            <p:nvPr/>
          </p:nvSpPr>
          <p:spPr>
            <a:xfrm>
              <a:off x="2698543" y="1845022"/>
              <a:ext cx="299" cy="1195"/>
            </a:xfrm>
            <a:custGeom>
              <a:rect b="b" l="l" r="r" t="t"/>
              <a:pathLst>
                <a:path extrusionOk="0" h="88" w="22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7" name="Google Shape;11097;p61"/>
            <p:cNvSpPr/>
            <p:nvPr/>
          </p:nvSpPr>
          <p:spPr>
            <a:xfrm>
              <a:off x="2703295" y="1870873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8" name="Google Shape;11098;p61"/>
            <p:cNvSpPr/>
            <p:nvPr/>
          </p:nvSpPr>
          <p:spPr>
            <a:xfrm>
              <a:off x="2703960" y="1874485"/>
              <a:ext cx="54" cy="489"/>
            </a:xfrm>
            <a:custGeom>
              <a:rect b="b" l="l" r="r" t="t"/>
              <a:pathLst>
                <a:path extrusionOk="0" h="36" w="4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9" name="Google Shape;11099;p61"/>
            <p:cNvSpPr/>
            <p:nvPr/>
          </p:nvSpPr>
          <p:spPr>
            <a:xfrm>
              <a:off x="2704245" y="1877241"/>
              <a:ext cx="54" cy="543"/>
            </a:xfrm>
            <a:custGeom>
              <a:rect b="b" l="l" r="r" t="t"/>
              <a:pathLst>
                <a:path extrusionOk="0" h="40" w="4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0" name="Google Shape;11100;p61"/>
            <p:cNvSpPr/>
            <p:nvPr/>
          </p:nvSpPr>
          <p:spPr>
            <a:xfrm>
              <a:off x="2704055" y="1875394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1" name="Google Shape;11101;p61"/>
            <p:cNvSpPr/>
            <p:nvPr/>
          </p:nvSpPr>
          <p:spPr>
            <a:xfrm>
              <a:off x="2704286" y="1878151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2" name="Google Shape;11102;p61"/>
            <p:cNvSpPr/>
            <p:nvPr/>
          </p:nvSpPr>
          <p:spPr>
            <a:xfrm>
              <a:off x="2703811" y="1873534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3" name="Google Shape;11103;p61"/>
            <p:cNvSpPr/>
            <p:nvPr/>
          </p:nvSpPr>
          <p:spPr>
            <a:xfrm>
              <a:off x="2702059" y="1866460"/>
              <a:ext cx="149" cy="339"/>
            </a:xfrm>
            <a:custGeom>
              <a:rect b="b" l="l" r="r" t="t"/>
              <a:pathLst>
                <a:path extrusionOk="0" h="25" w="11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4" name="Google Shape;11104;p61"/>
            <p:cNvSpPr/>
            <p:nvPr/>
          </p:nvSpPr>
          <p:spPr>
            <a:xfrm>
              <a:off x="2698923" y="1616037"/>
              <a:ext cx="231211" cy="97731"/>
            </a:xfrm>
            <a:custGeom>
              <a:rect b="b" l="l" r="r" t="t"/>
              <a:pathLst>
                <a:path extrusionOk="0" h="7198" w="17029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5" name="Google Shape;11105;p61"/>
            <p:cNvSpPr/>
            <p:nvPr/>
          </p:nvSpPr>
          <p:spPr>
            <a:xfrm>
              <a:off x="2305162" y="1791540"/>
              <a:ext cx="1914" cy="7047"/>
            </a:xfrm>
            <a:custGeom>
              <a:rect b="b" l="l" r="r" t="t"/>
              <a:pathLst>
                <a:path extrusionOk="0" h="519" w="141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6" name="Google Shape;11106;p61"/>
            <p:cNvSpPr/>
            <p:nvPr/>
          </p:nvSpPr>
          <p:spPr>
            <a:xfrm>
              <a:off x="2298930" y="1785457"/>
              <a:ext cx="8853" cy="26449"/>
            </a:xfrm>
            <a:custGeom>
              <a:rect b="b" l="l" r="r" t="t"/>
              <a:pathLst>
                <a:path extrusionOk="0" h="1948" w="652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7" name="Google Shape;11107;p61"/>
            <p:cNvSpPr/>
            <p:nvPr/>
          </p:nvSpPr>
          <p:spPr>
            <a:xfrm>
              <a:off x="2298889" y="1800908"/>
              <a:ext cx="4426" cy="10848"/>
            </a:xfrm>
            <a:custGeom>
              <a:rect b="b" l="l" r="r" t="t"/>
              <a:pathLst>
                <a:path extrusionOk="0" h="799" w="326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8" name="Google Shape;11108;p61"/>
            <p:cNvSpPr/>
            <p:nvPr/>
          </p:nvSpPr>
          <p:spPr>
            <a:xfrm>
              <a:off x="2303397" y="1796441"/>
              <a:ext cx="163" cy="434"/>
            </a:xfrm>
            <a:custGeom>
              <a:rect b="b" l="l" r="r" t="t"/>
              <a:pathLst>
                <a:path extrusionOk="0" h="32" w="12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9" name="Google Shape;11109;p61"/>
            <p:cNvSpPr/>
            <p:nvPr/>
          </p:nvSpPr>
          <p:spPr>
            <a:xfrm>
              <a:off x="2307063" y="1789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0" name="Google Shape;11110;p61"/>
            <p:cNvSpPr/>
            <p:nvPr/>
          </p:nvSpPr>
          <p:spPr>
            <a:xfrm>
              <a:off x="2305542" y="178992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1" name="Google Shape;11111;p61"/>
            <p:cNvSpPr/>
            <p:nvPr/>
          </p:nvSpPr>
          <p:spPr>
            <a:xfrm>
              <a:off x="2305827" y="178982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2" name="Google Shape;11112;p61"/>
            <p:cNvSpPr/>
            <p:nvPr/>
          </p:nvSpPr>
          <p:spPr>
            <a:xfrm>
              <a:off x="2304021" y="1798193"/>
              <a:ext cx="339" cy="584"/>
            </a:xfrm>
            <a:custGeom>
              <a:rect b="b" l="l" r="r" t="t"/>
              <a:pathLst>
                <a:path extrusionOk="0" h="43" w="25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3" name="Google Shape;11113;p61"/>
            <p:cNvSpPr/>
            <p:nvPr/>
          </p:nvSpPr>
          <p:spPr>
            <a:xfrm>
              <a:off x="2303546" y="1796916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4" name="Google Shape;11114;p61"/>
            <p:cNvSpPr/>
            <p:nvPr/>
          </p:nvSpPr>
          <p:spPr>
            <a:xfrm>
              <a:off x="2304877" y="1799618"/>
              <a:ext cx="530" cy="679"/>
            </a:xfrm>
            <a:custGeom>
              <a:rect b="b" l="l" r="r" t="t"/>
              <a:pathLst>
                <a:path extrusionOk="0" h="50" w="39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5" name="Google Shape;11115;p61"/>
            <p:cNvSpPr/>
            <p:nvPr/>
          </p:nvSpPr>
          <p:spPr>
            <a:xfrm>
              <a:off x="2305447" y="1800379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6" name="Google Shape;11116;p61"/>
            <p:cNvSpPr/>
            <p:nvPr/>
          </p:nvSpPr>
          <p:spPr>
            <a:xfrm>
              <a:off x="2304401" y="179885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7" name="Google Shape;11117;p61"/>
            <p:cNvSpPr/>
            <p:nvPr/>
          </p:nvSpPr>
          <p:spPr>
            <a:xfrm>
              <a:off x="2305637" y="178988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8" name="Google Shape;11118;p61"/>
            <p:cNvSpPr/>
            <p:nvPr/>
          </p:nvSpPr>
          <p:spPr>
            <a:xfrm>
              <a:off x="2306017" y="17897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9" name="Google Shape;11119;p61"/>
            <p:cNvSpPr/>
            <p:nvPr/>
          </p:nvSpPr>
          <p:spPr>
            <a:xfrm>
              <a:off x="2303397" y="1796102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0" name="Google Shape;11120;p61"/>
            <p:cNvSpPr/>
            <p:nvPr/>
          </p:nvSpPr>
          <p:spPr>
            <a:xfrm>
              <a:off x="2303736" y="179748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1" name="Google Shape;11121;p61"/>
            <p:cNvSpPr/>
            <p:nvPr/>
          </p:nvSpPr>
          <p:spPr>
            <a:xfrm>
              <a:off x="2304917" y="1785036"/>
              <a:ext cx="29300" cy="32097"/>
            </a:xfrm>
            <a:custGeom>
              <a:rect b="b" l="l" r="r" t="t"/>
              <a:pathLst>
                <a:path extrusionOk="0" h="2364" w="2158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2" name="Google Shape;11122;p61"/>
            <p:cNvSpPr/>
            <p:nvPr/>
          </p:nvSpPr>
          <p:spPr>
            <a:xfrm>
              <a:off x="2328977" y="1785036"/>
              <a:ext cx="3001" cy="1534"/>
            </a:xfrm>
            <a:custGeom>
              <a:rect b="b" l="l" r="r" t="t"/>
              <a:pathLst>
                <a:path extrusionOk="0" h="113" w="221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3" name="Google Shape;11123;p61"/>
            <p:cNvSpPr/>
            <p:nvPr/>
          </p:nvSpPr>
          <p:spPr>
            <a:xfrm>
              <a:off x="2317422" y="1791784"/>
              <a:ext cx="584" cy="394"/>
            </a:xfrm>
            <a:custGeom>
              <a:rect b="b" l="l" r="r" t="t"/>
              <a:pathLst>
                <a:path extrusionOk="0" h="29" w="43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4" name="Google Shape;11124;p61"/>
            <p:cNvSpPr/>
            <p:nvPr/>
          </p:nvSpPr>
          <p:spPr>
            <a:xfrm>
              <a:off x="2308773" y="179206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5" name="Google Shape;11125;p61"/>
            <p:cNvSpPr/>
            <p:nvPr/>
          </p:nvSpPr>
          <p:spPr>
            <a:xfrm>
              <a:off x="2308013" y="1799293"/>
              <a:ext cx="54" cy="625"/>
            </a:xfrm>
            <a:custGeom>
              <a:rect b="b" l="l" r="r" t="t"/>
              <a:pathLst>
                <a:path extrusionOk="0" h="46" w="4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6" name="Google Shape;11126;p61"/>
            <p:cNvSpPr/>
            <p:nvPr/>
          </p:nvSpPr>
          <p:spPr>
            <a:xfrm>
              <a:off x="2309058" y="1789829"/>
              <a:ext cx="54" cy="394"/>
            </a:xfrm>
            <a:custGeom>
              <a:rect b="b" l="l" r="r" t="t"/>
              <a:pathLst>
                <a:path extrusionOk="0" h="29" w="4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7" name="Google Shape;11127;p61"/>
            <p:cNvSpPr/>
            <p:nvPr/>
          </p:nvSpPr>
          <p:spPr>
            <a:xfrm>
              <a:off x="2308339" y="1792300"/>
              <a:ext cx="353" cy="3815"/>
            </a:xfrm>
            <a:custGeom>
              <a:rect b="b" l="l" r="r" t="t"/>
              <a:pathLst>
                <a:path extrusionOk="0" h="281" w="26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8" name="Google Shape;11128;p61"/>
            <p:cNvSpPr/>
            <p:nvPr/>
          </p:nvSpPr>
          <p:spPr>
            <a:xfrm>
              <a:off x="2307633" y="1800949"/>
              <a:ext cx="299" cy="1819"/>
            </a:xfrm>
            <a:custGeom>
              <a:rect b="b" l="l" r="r" t="t"/>
              <a:pathLst>
                <a:path extrusionOk="0" h="134" w="22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9" name="Google Shape;11129;p61"/>
            <p:cNvSpPr/>
            <p:nvPr/>
          </p:nvSpPr>
          <p:spPr>
            <a:xfrm>
              <a:off x="2308244" y="1796767"/>
              <a:ext cx="68" cy="638"/>
            </a:xfrm>
            <a:custGeom>
              <a:rect b="b" l="l" r="r" t="t"/>
              <a:pathLst>
                <a:path extrusionOk="0" h="47" w="5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0" name="Google Shape;11130;p61"/>
            <p:cNvSpPr/>
            <p:nvPr/>
          </p:nvSpPr>
          <p:spPr>
            <a:xfrm>
              <a:off x="2308108" y="1797772"/>
              <a:ext cx="109" cy="1005"/>
            </a:xfrm>
            <a:custGeom>
              <a:rect b="b" l="l" r="r" t="t"/>
              <a:pathLst>
                <a:path extrusionOk="0" h="74" w="8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1" name="Google Shape;11131;p61"/>
            <p:cNvSpPr/>
            <p:nvPr/>
          </p:nvSpPr>
          <p:spPr>
            <a:xfrm>
              <a:off x="2306397" y="1805701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2" name="Google Shape;11132;p61"/>
            <p:cNvSpPr/>
            <p:nvPr/>
          </p:nvSpPr>
          <p:spPr>
            <a:xfrm>
              <a:off x="2307918" y="1800528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3" name="Google Shape;11133;p61"/>
            <p:cNvSpPr/>
            <p:nvPr/>
          </p:nvSpPr>
          <p:spPr>
            <a:xfrm>
              <a:off x="2307388" y="1803284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4" name="Google Shape;11134;p61"/>
            <p:cNvSpPr/>
            <p:nvPr/>
          </p:nvSpPr>
          <p:spPr>
            <a:xfrm>
              <a:off x="2306587" y="18051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5" name="Google Shape;11135;p61"/>
            <p:cNvSpPr/>
            <p:nvPr/>
          </p:nvSpPr>
          <p:spPr>
            <a:xfrm>
              <a:off x="2308868" y="1791404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6" name="Google Shape;11136;p61"/>
            <p:cNvSpPr/>
            <p:nvPr/>
          </p:nvSpPr>
          <p:spPr>
            <a:xfrm>
              <a:off x="2307538" y="1802809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7" name="Google Shape;11137;p61"/>
            <p:cNvSpPr/>
            <p:nvPr/>
          </p:nvSpPr>
          <p:spPr>
            <a:xfrm>
              <a:off x="2307253" y="1803705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8" name="Google Shape;11138;p61"/>
            <p:cNvSpPr/>
            <p:nvPr/>
          </p:nvSpPr>
          <p:spPr>
            <a:xfrm>
              <a:off x="2307103" y="1804045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9" name="Google Shape;11139;p61"/>
            <p:cNvSpPr/>
            <p:nvPr/>
          </p:nvSpPr>
          <p:spPr>
            <a:xfrm>
              <a:off x="2306248" y="1806041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0" name="Google Shape;11140;p61"/>
            <p:cNvSpPr/>
            <p:nvPr/>
          </p:nvSpPr>
          <p:spPr>
            <a:xfrm>
              <a:off x="2306492" y="180537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1" name="Google Shape;11141;p61"/>
            <p:cNvSpPr/>
            <p:nvPr/>
          </p:nvSpPr>
          <p:spPr>
            <a:xfrm>
              <a:off x="2305393" y="1809652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2" name="Google Shape;11142;p61"/>
            <p:cNvSpPr/>
            <p:nvPr/>
          </p:nvSpPr>
          <p:spPr>
            <a:xfrm>
              <a:off x="2304687" y="1814404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3" name="Google Shape;11143;p61"/>
            <p:cNvSpPr/>
            <p:nvPr/>
          </p:nvSpPr>
          <p:spPr>
            <a:xfrm>
              <a:off x="2304917" y="181231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4" name="Google Shape;11144;p61"/>
            <p:cNvSpPr/>
            <p:nvPr/>
          </p:nvSpPr>
          <p:spPr>
            <a:xfrm>
              <a:off x="2305868" y="1807561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5" name="Google Shape;11145;p61"/>
            <p:cNvSpPr/>
            <p:nvPr/>
          </p:nvSpPr>
          <p:spPr>
            <a:xfrm>
              <a:off x="2305732" y="1808186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6" name="Google Shape;11146;p61"/>
            <p:cNvSpPr/>
            <p:nvPr/>
          </p:nvSpPr>
          <p:spPr>
            <a:xfrm>
              <a:off x="2305107" y="181136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7" name="Google Shape;11147;p61"/>
            <p:cNvSpPr/>
            <p:nvPr/>
          </p:nvSpPr>
          <p:spPr>
            <a:xfrm>
              <a:off x="2304782" y="1813359"/>
              <a:ext cx="109" cy="638"/>
            </a:xfrm>
            <a:custGeom>
              <a:rect b="b" l="l" r="r" t="t"/>
              <a:pathLst>
                <a:path extrusionOk="0" h="47" w="8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8" name="Google Shape;11148;p61"/>
            <p:cNvSpPr/>
            <p:nvPr/>
          </p:nvSpPr>
          <p:spPr>
            <a:xfrm>
              <a:off x="2305257" y="1810467"/>
              <a:ext cx="109" cy="530"/>
            </a:xfrm>
            <a:custGeom>
              <a:rect b="b" l="l" r="r" t="t"/>
              <a:pathLst>
                <a:path extrusionOk="0" h="39" w="8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9" name="Google Shape;11149;p61"/>
            <p:cNvSpPr/>
            <p:nvPr/>
          </p:nvSpPr>
          <p:spPr>
            <a:xfrm>
              <a:off x="2305542" y="1808892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0" name="Google Shape;11150;p61"/>
            <p:cNvSpPr/>
            <p:nvPr/>
          </p:nvSpPr>
          <p:spPr>
            <a:xfrm>
              <a:off x="2306112" y="1806516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1" name="Google Shape;11151;p61"/>
            <p:cNvSpPr/>
            <p:nvPr/>
          </p:nvSpPr>
          <p:spPr>
            <a:xfrm>
              <a:off x="2306017" y="1806991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2" name="Google Shape;11152;p61"/>
            <p:cNvSpPr/>
            <p:nvPr/>
          </p:nvSpPr>
          <p:spPr>
            <a:xfrm>
              <a:off x="2306682" y="1804370"/>
              <a:ext cx="434" cy="774"/>
            </a:xfrm>
            <a:custGeom>
              <a:rect b="b" l="l" r="r" t="t"/>
              <a:pathLst>
                <a:path extrusionOk="0" h="57" w="32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3" name="Google Shape;11153;p61"/>
            <p:cNvSpPr/>
            <p:nvPr/>
          </p:nvSpPr>
          <p:spPr>
            <a:xfrm>
              <a:off x="2307633" y="180228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4" name="Google Shape;11154;p61"/>
            <p:cNvSpPr/>
            <p:nvPr/>
          </p:nvSpPr>
          <p:spPr>
            <a:xfrm>
              <a:off x="2307769" y="180161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5" name="Google Shape;11155;p61"/>
            <p:cNvSpPr/>
            <p:nvPr/>
          </p:nvSpPr>
          <p:spPr>
            <a:xfrm>
              <a:off x="2307823" y="1800759"/>
              <a:ext cx="109" cy="448"/>
            </a:xfrm>
            <a:custGeom>
              <a:rect b="b" l="l" r="r" t="t"/>
              <a:pathLst>
                <a:path extrusionOk="0" h="33" w="8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6" name="Google Shape;11156;p61"/>
            <p:cNvSpPr/>
            <p:nvPr/>
          </p:nvSpPr>
          <p:spPr>
            <a:xfrm>
              <a:off x="2564356" y="1700353"/>
              <a:ext cx="79157" cy="32179"/>
            </a:xfrm>
            <a:custGeom>
              <a:rect b="b" l="l" r="r" t="t"/>
              <a:pathLst>
                <a:path extrusionOk="0" h="2370" w="583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7" name="Google Shape;11157;p61"/>
            <p:cNvSpPr/>
            <p:nvPr/>
          </p:nvSpPr>
          <p:spPr>
            <a:xfrm>
              <a:off x="2342432" y="1695723"/>
              <a:ext cx="47874" cy="20841"/>
            </a:xfrm>
            <a:custGeom>
              <a:rect b="b" l="l" r="r" t="t"/>
              <a:pathLst>
                <a:path extrusionOk="0" h="1535" w="3526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8" name="Google Shape;11158;p61"/>
            <p:cNvSpPr/>
            <p:nvPr/>
          </p:nvSpPr>
          <p:spPr>
            <a:xfrm>
              <a:off x="2240180" y="1709559"/>
              <a:ext cx="19076" cy="11745"/>
            </a:xfrm>
            <a:custGeom>
              <a:rect b="b" l="l" r="r" t="t"/>
              <a:pathLst>
                <a:path extrusionOk="0" h="865" w="1405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9" name="Google Shape;11159;p61"/>
            <p:cNvSpPr/>
            <p:nvPr/>
          </p:nvSpPr>
          <p:spPr>
            <a:xfrm>
              <a:off x="2239949" y="1709871"/>
              <a:ext cx="136291" cy="51934"/>
            </a:xfrm>
            <a:custGeom>
              <a:rect b="b" l="l" r="r" t="t"/>
              <a:pathLst>
                <a:path extrusionOk="0" h="3825" w="10038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0" name="Google Shape;11160;p61"/>
            <p:cNvSpPr/>
            <p:nvPr/>
          </p:nvSpPr>
          <p:spPr>
            <a:xfrm>
              <a:off x="2314381" y="1759456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1" name="Google Shape;11161;p61"/>
            <p:cNvSpPr/>
            <p:nvPr/>
          </p:nvSpPr>
          <p:spPr>
            <a:xfrm>
              <a:off x="231453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2" name="Google Shape;11162;p61"/>
            <p:cNvSpPr/>
            <p:nvPr/>
          </p:nvSpPr>
          <p:spPr>
            <a:xfrm>
              <a:off x="2314625" y="175827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3" name="Google Shape;11163;p61"/>
            <p:cNvSpPr/>
            <p:nvPr/>
          </p:nvSpPr>
          <p:spPr>
            <a:xfrm>
              <a:off x="2314571" y="175860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4" name="Google Shape;11164;p61"/>
            <p:cNvSpPr/>
            <p:nvPr/>
          </p:nvSpPr>
          <p:spPr>
            <a:xfrm>
              <a:off x="2314435" y="1759171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5" name="Google Shape;11165;p61"/>
            <p:cNvSpPr/>
            <p:nvPr/>
          </p:nvSpPr>
          <p:spPr>
            <a:xfrm>
              <a:off x="2314150" y="175970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6" name="Google Shape;11166;p61"/>
            <p:cNvSpPr/>
            <p:nvPr/>
          </p:nvSpPr>
          <p:spPr>
            <a:xfrm>
              <a:off x="2312575" y="17614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7" name="Google Shape;11167;p61"/>
            <p:cNvSpPr/>
            <p:nvPr/>
          </p:nvSpPr>
          <p:spPr>
            <a:xfrm>
              <a:off x="2313811" y="176055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8" name="Google Shape;11168;p61"/>
            <p:cNvSpPr/>
            <p:nvPr/>
          </p:nvSpPr>
          <p:spPr>
            <a:xfrm>
              <a:off x="2313580" y="17607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9" name="Google Shape;11169;p61"/>
            <p:cNvSpPr/>
            <p:nvPr/>
          </p:nvSpPr>
          <p:spPr>
            <a:xfrm>
              <a:off x="2338427" y="1752993"/>
              <a:ext cx="4630" cy="1439"/>
            </a:xfrm>
            <a:custGeom>
              <a:rect b="b" l="l" r="r" t="t"/>
              <a:pathLst>
                <a:path extrusionOk="0" h="106" w="341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0" name="Google Shape;11170;p61"/>
            <p:cNvSpPr/>
            <p:nvPr/>
          </p:nvSpPr>
          <p:spPr>
            <a:xfrm>
              <a:off x="2312236" y="176160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1" name="Google Shape;11171;p61"/>
            <p:cNvSpPr/>
            <p:nvPr/>
          </p:nvSpPr>
          <p:spPr>
            <a:xfrm>
              <a:off x="2314001" y="1760312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2" name="Google Shape;11172;p61"/>
            <p:cNvSpPr/>
            <p:nvPr/>
          </p:nvSpPr>
          <p:spPr>
            <a:xfrm>
              <a:off x="2312955" y="176122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3" name="Google Shape;11173;p61"/>
            <p:cNvSpPr/>
            <p:nvPr/>
          </p:nvSpPr>
          <p:spPr>
            <a:xfrm>
              <a:off x="2356254" y="1750291"/>
              <a:ext cx="1344" cy="285"/>
            </a:xfrm>
            <a:custGeom>
              <a:rect b="b" l="l" r="r" t="t"/>
              <a:pathLst>
                <a:path extrusionOk="0" h="21" w="99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4" name="Google Shape;11174;p61"/>
            <p:cNvSpPr/>
            <p:nvPr/>
          </p:nvSpPr>
          <p:spPr>
            <a:xfrm>
              <a:off x="2314720" y="1754758"/>
              <a:ext cx="2009" cy="2770"/>
            </a:xfrm>
            <a:custGeom>
              <a:rect b="b" l="l" r="r" t="t"/>
              <a:pathLst>
                <a:path extrusionOk="0" h="204" w="148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5" name="Google Shape;11175;p61"/>
            <p:cNvSpPr/>
            <p:nvPr/>
          </p:nvSpPr>
          <p:spPr>
            <a:xfrm>
              <a:off x="2313335" y="176103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6" name="Google Shape;11176;p61"/>
            <p:cNvSpPr/>
            <p:nvPr/>
          </p:nvSpPr>
          <p:spPr>
            <a:xfrm>
              <a:off x="2360911" y="17135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7" name="Google Shape;11177;p61"/>
            <p:cNvSpPr/>
            <p:nvPr/>
          </p:nvSpPr>
          <p:spPr>
            <a:xfrm>
              <a:off x="2360531" y="171368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8" name="Google Shape;11178;p61"/>
            <p:cNvSpPr/>
            <p:nvPr/>
          </p:nvSpPr>
          <p:spPr>
            <a:xfrm>
              <a:off x="2361291" y="171344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9" name="Google Shape;11179;p61"/>
            <p:cNvSpPr/>
            <p:nvPr/>
          </p:nvSpPr>
          <p:spPr>
            <a:xfrm>
              <a:off x="2364332" y="1715628"/>
              <a:ext cx="1208" cy="1724"/>
            </a:xfrm>
            <a:custGeom>
              <a:rect b="b" l="l" r="r" t="t"/>
              <a:pathLst>
                <a:path extrusionOk="0" h="127" w="89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0" name="Google Shape;11180;p61"/>
            <p:cNvSpPr/>
            <p:nvPr/>
          </p:nvSpPr>
          <p:spPr>
            <a:xfrm>
              <a:off x="2358725" y="171391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1" name="Google Shape;11181;p61"/>
            <p:cNvSpPr/>
            <p:nvPr/>
          </p:nvSpPr>
          <p:spPr>
            <a:xfrm>
              <a:off x="2354163" y="1713822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2" name="Google Shape;11182;p61"/>
            <p:cNvSpPr/>
            <p:nvPr/>
          </p:nvSpPr>
          <p:spPr>
            <a:xfrm>
              <a:off x="2353552" y="1713781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3" name="Google Shape;11183;p61"/>
            <p:cNvSpPr/>
            <p:nvPr/>
          </p:nvSpPr>
          <p:spPr>
            <a:xfrm>
              <a:off x="2359200" y="171387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4" name="Google Shape;11184;p61"/>
            <p:cNvSpPr/>
            <p:nvPr/>
          </p:nvSpPr>
          <p:spPr>
            <a:xfrm>
              <a:off x="2365812" y="17178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5" name="Google Shape;11185;p61"/>
            <p:cNvSpPr/>
            <p:nvPr/>
          </p:nvSpPr>
          <p:spPr>
            <a:xfrm>
              <a:off x="2354788" y="171387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6" name="Google Shape;11186;p61"/>
            <p:cNvSpPr/>
            <p:nvPr/>
          </p:nvSpPr>
          <p:spPr>
            <a:xfrm>
              <a:off x="2355358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7" name="Google Shape;11187;p61"/>
            <p:cNvSpPr/>
            <p:nvPr/>
          </p:nvSpPr>
          <p:spPr>
            <a:xfrm>
              <a:off x="2357680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8" name="Google Shape;11188;p61"/>
            <p:cNvSpPr/>
            <p:nvPr/>
          </p:nvSpPr>
          <p:spPr>
            <a:xfrm>
              <a:off x="2359675" y="171382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9" name="Google Shape;11189;p61"/>
            <p:cNvSpPr/>
            <p:nvPr/>
          </p:nvSpPr>
          <p:spPr>
            <a:xfrm>
              <a:off x="235820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0" name="Google Shape;11190;p61"/>
            <p:cNvSpPr/>
            <p:nvPr/>
          </p:nvSpPr>
          <p:spPr>
            <a:xfrm>
              <a:off x="235653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1" name="Google Shape;11191;p61"/>
            <p:cNvSpPr/>
            <p:nvPr/>
          </p:nvSpPr>
          <p:spPr>
            <a:xfrm>
              <a:off x="2360110" y="171378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2" name="Google Shape;11192;p61"/>
            <p:cNvSpPr/>
            <p:nvPr/>
          </p:nvSpPr>
          <p:spPr>
            <a:xfrm>
              <a:off x="2357299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3" name="Google Shape;11193;p61"/>
            <p:cNvSpPr/>
            <p:nvPr/>
          </p:nvSpPr>
          <p:spPr>
            <a:xfrm>
              <a:off x="235596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4" name="Google Shape;11194;p61"/>
            <p:cNvSpPr/>
            <p:nvPr/>
          </p:nvSpPr>
          <p:spPr>
            <a:xfrm>
              <a:off x="2628523" y="1764588"/>
              <a:ext cx="15085" cy="14419"/>
            </a:xfrm>
            <a:custGeom>
              <a:rect b="b" l="l" r="r" t="t"/>
              <a:pathLst>
                <a:path extrusionOk="0" h="1062" w="1111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5" name="Google Shape;11195;p61"/>
            <p:cNvSpPr/>
            <p:nvPr/>
          </p:nvSpPr>
          <p:spPr>
            <a:xfrm>
              <a:off x="2634090" y="1775192"/>
              <a:ext cx="964" cy="2620"/>
            </a:xfrm>
            <a:custGeom>
              <a:rect b="b" l="l" r="r" t="t"/>
              <a:pathLst>
                <a:path extrusionOk="0" h="193" w="71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6" name="Google Shape;11196;p61"/>
            <p:cNvSpPr/>
            <p:nvPr/>
          </p:nvSpPr>
          <p:spPr>
            <a:xfrm>
              <a:off x="2633846" y="177500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7" name="Google Shape;11197;p61"/>
            <p:cNvSpPr/>
            <p:nvPr/>
          </p:nvSpPr>
          <p:spPr>
            <a:xfrm>
              <a:off x="2628483" y="1768349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8" name="Google Shape;11198;p61"/>
            <p:cNvSpPr/>
            <p:nvPr/>
          </p:nvSpPr>
          <p:spPr>
            <a:xfrm>
              <a:off x="2634891" y="1778858"/>
              <a:ext cx="14" cy="95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9" name="Google Shape;11199;p61"/>
            <p:cNvSpPr/>
            <p:nvPr/>
          </p:nvSpPr>
          <p:spPr>
            <a:xfrm>
              <a:off x="2629148" y="1769341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0" name="Google Shape;11200;p61"/>
            <p:cNvSpPr/>
            <p:nvPr/>
          </p:nvSpPr>
          <p:spPr>
            <a:xfrm>
              <a:off x="2634986" y="177789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1" name="Google Shape;11201;p61"/>
            <p:cNvSpPr/>
            <p:nvPr/>
          </p:nvSpPr>
          <p:spPr>
            <a:xfrm>
              <a:off x="2628904" y="176886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2" name="Google Shape;11202;p61"/>
            <p:cNvSpPr/>
            <p:nvPr/>
          </p:nvSpPr>
          <p:spPr>
            <a:xfrm>
              <a:off x="2629379" y="1769816"/>
              <a:ext cx="204" cy="489"/>
            </a:xfrm>
            <a:custGeom>
              <a:rect b="b" l="l" r="r" t="t"/>
              <a:pathLst>
                <a:path extrusionOk="0" h="36" w="15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3" name="Google Shape;11203;p61"/>
            <p:cNvSpPr/>
            <p:nvPr/>
          </p:nvSpPr>
          <p:spPr>
            <a:xfrm>
              <a:off x="2964159" y="1702797"/>
              <a:ext cx="47345" cy="45539"/>
            </a:xfrm>
            <a:custGeom>
              <a:rect b="b" l="l" r="r" t="t"/>
              <a:pathLst>
                <a:path extrusionOk="0" h="3354" w="3487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4" name="Google Shape;11204;p61"/>
            <p:cNvSpPr/>
            <p:nvPr/>
          </p:nvSpPr>
          <p:spPr>
            <a:xfrm>
              <a:off x="2991817" y="174253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5" name="Google Shape;11205;p61"/>
            <p:cNvSpPr/>
            <p:nvPr/>
          </p:nvSpPr>
          <p:spPr>
            <a:xfrm>
              <a:off x="2987920" y="1742769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6" name="Google Shape;11206;p61"/>
            <p:cNvSpPr/>
            <p:nvPr/>
          </p:nvSpPr>
          <p:spPr>
            <a:xfrm>
              <a:off x="2992387" y="1742294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7" name="Google Shape;11207;p61"/>
            <p:cNvSpPr/>
            <p:nvPr/>
          </p:nvSpPr>
          <p:spPr>
            <a:xfrm>
              <a:off x="2980547" y="1745770"/>
              <a:ext cx="774" cy="584"/>
            </a:xfrm>
            <a:custGeom>
              <a:rect b="b" l="l" r="r" t="t"/>
              <a:pathLst>
                <a:path extrusionOk="0" h="43" w="57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8" name="Google Shape;11208;p61"/>
            <p:cNvSpPr/>
            <p:nvPr/>
          </p:nvSpPr>
          <p:spPr>
            <a:xfrm>
              <a:off x="2979556" y="1746476"/>
              <a:ext cx="815" cy="584"/>
            </a:xfrm>
            <a:custGeom>
              <a:rect b="b" l="l" r="r" t="t"/>
              <a:pathLst>
                <a:path extrusionOk="0" h="43" w="6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9" name="Google Shape;11209;p61"/>
            <p:cNvSpPr/>
            <p:nvPr/>
          </p:nvSpPr>
          <p:spPr>
            <a:xfrm>
              <a:off x="2982312" y="1744100"/>
              <a:ext cx="1154" cy="964"/>
            </a:xfrm>
            <a:custGeom>
              <a:rect b="b" l="l" r="r" t="t"/>
              <a:pathLst>
                <a:path extrusionOk="0" h="71" w="85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0" name="Google Shape;11210;p61"/>
            <p:cNvSpPr/>
            <p:nvPr/>
          </p:nvSpPr>
          <p:spPr>
            <a:xfrm>
              <a:off x="2989101" y="1742674"/>
              <a:ext cx="1398" cy="14"/>
            </a:xfrm>
            <a:custGeom>
              <a:rect b="b" l="l" r="r" t="t"/>
              <a:pathLst>
                <a:path extrusionOk="0" h="1" w="103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1" name="Google Shape;11211;p61"/>
            <p:cNvSpPr/>
            <p:nvPr/>
          </p:nvSpPr>
          <p:spPr>
            <a:xfrm>
              <a:off x="2993052" y="1741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2" name="Google Shape;11212;p61"/>
            <p:cNvSpPr/>
            <p:nvPr/>
          </p:nvSpPr>
          <p:spPr>
            <a:xfrm>
              <a:off x="2991111" y="174267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3" name="Google Shape;11213;p61"/>
            <p:cNvSpPr/>
            <p:nvPr/>
          </p:nvSpPr>
          <p:spPr>
            <a:xfrm>
              <a:off x="2643975" y="1811444"/>
              <a:ext cx="54487" cy="30006"/>
            </a:xfrm>
            <a:custGeom>
              <a:rect b="b" l="l" r="r" t="t"/>
              <a:pathLst>
                <a:path extrusionOk="0" h="2210" w="4013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4" name="Google Shape;11214;p61"/>
            <p:cNvSpPr/>
            <p:nvPr/>
          </p:nvSpPr>
          <p:spPr>
            <a:xfrm>
              <a:off x="2645115" y="1813508"/>
              <a:ext cx="3001" cy="3381"/>
            </a:xfrm>
            <a:custGeom>
              <a:rect b="b" l="l" r="r" t="t"/>
              <a:pathLst>
                <a:path extrusionOk="0" h="249" w="221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5" name="Google Shape;11215;p61"/>
            <p:cNvSpPr/>
            <p:nvPr/>
          </p:nvSpPr>
          <p:spPr>
            <a:xfrm>
              <a:off x="2697592" y="1832327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6" name="Google Shape;11216;p61"/>
            <p:cNvSpPr/>
            <p:nvPr/>
          </p:nvSpPr>
          <p:spPr>
            <a:xfrm>
              <a:off x="2650763" y="1826149"/>
              <a:ext cx="2878" cy="1955"/>
            </a:xfrm>
            <a:custGeom>
              <a:rect b="b" l="l" r="r" t="t"/>
              <a:pathLst>
                <a:path extrusionOk="0" h="144" w="212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7" name="Google Shape;11217;p61"/>
            <p:cNvSpPr/>
            <p:nvPr/>
          </p:nvSpPr>
          <p:spPr>
            <a:xfrm>
              <a:off x="2697633" y="1831892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8" name="Google Shape;11218;p61"/>
            <p:cNvSpPr/>
            <p:nvPr/>
          </p:nvSpPr>
          <p:spPr>
            <a:xfrm>
              <a:off x="2658856" y="1830426"/>
              <a:ext cx="5811" cy="3381"/>
            </a:xfrm>
            <a:custGeom>
              <a:rect b="b" l="l" r="r" t="t"/>
              <a:pathLst>
                <a:path extrusionOk="0" h="249" w="428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9" name="Google Shape;11219;p61"/>
            <p:cNvSpPr/>
            <p:nvPr/>
          </p:nvSpPr>
          <p:spPr>
            <a:xfrm>
              <a:off x="2726960" y="1826773"/>
              <a:ext cx="59904" cy="135897"/>
            </a:xfrm>
            <a:custGeom>
              <a:rect b="b" l="l" r="r" t="t"/>
              <a:pathLst>
                <a:path extrusionOk="0" h="10009" w="4412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0" name="Google Shape;11220;p61"/>
            <p:cNvSpPr/>
            <p:nvPr/>
          </p:nvSpPr>
          <p:spPr>
            <a:xfrm>
              <a:off x="2728671" y="188366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1" name="Google Shape;11221;p61"/>
            <p:cNvSpPr/>
            <p:nvPr/>
          </p:nvSpPr>
          <p:spPr>
            <a:xfrm>
              <a:off x="2729241" y="188303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2" name="Google Shape;11222;p61"/>
            <p:cNvSpPr/>
            <p:nvPr/>
          </p:nvSpPr>
          <p:spPr>
            <a:xfrm>
              <a:off x="2728155" y="1883989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3" name="Google Shape;11223;p61"/>
            <p:cNvSpPr/>
            <p:nvPr/>
          </p:nvSpPr>
          <p:spPr>
            <a:xfrm>
              <a:off x="2728820" y="18835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4" name="Google Shape;11224;p61"/>
            <p:cNvSpPr/>
            <p:nvPr/>
          </p:nvSpPr>
          <p:spPr>
            <a:xfrm>
              <a:off x="2728440" y="1883799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5" name="Google Shape;11225;p61"/>
            <p:cNvSpPr/>
            <p:nvPr/>
          </p:nvSpPr>
          <p:spPr>
            <a:xfrm>
              <a:off x="2727341" y="1884518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6" name="Google Shape;11226;p61"/>
            <p:cNvSpPr/>
            <p:nvPr/>
          </p:nvSpPr>
          <p:spPr>
            <a:xfrm>
              <a:off x="2727775" y="188423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7" name="Google Shape;11227;p61"/>
            <p:cNvSpPr/>
            <p:nvPr/>
          </p:nvSpPr>
          <p:spPr>
            <a:xfrm>
              <a:off x="2726825" y="1884844"/>
              <a:ext cx="394" cy="394"/>
            </a:xfrm>
            <a:custGeom>
              <a:rect b="b" l="l" r="r" t="t"/>
              <a:pathLst>
                <a:path extrusionOk="0" h="29" w="29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8" name="Google Shape;11228;p61"/>
            <p:cNvSpPr/>
            <p:nvPr/>
          </p:nvSpPr>
          <p:spPr>
            <a:xfrm>
              <a:off x="2729296" y="1878531"/>
              <a:ext cx="1914" cy="4331"/>
            </a:xfrm>
            <a:custGeom>
              <a:rect b="b" l="l" r="r" t="t"/>
              <a:pathLst>
                <a:path extrusionOk="0" h="319" w="141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9" name="Google Shape;11229;p61"/>
            <p:cNvSpPr/>
            <p:nvPr/>
          </p:nvSpPr>
          <p:spPr>
            <a:xfrm>
              <a:off x="2733668" y="18746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0" name="Google Shape;11230;p61"/>
            <p:cNvSpPr/>
            <p:nvPr/>
          </p:nvSpPr>
          <p:spPr>
            <a:xfrm>
              <a:off x="2760334" y="1831037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1" name="Google Shape;11231;p61"/>
            <p:cNvSpPr/>
            <p:nvPr/>
          </p:nvSpPr>
          <p:spPr>
            <a:xfrm>
              <a:off x="2760565" y="183080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2" name="Google Shape;11232;p61"/>
            <p:cNvSpPr/>
            <p:nvPr/>
          </p:nvSpPr>
          <p:spPr>
            <a:xfrm>
              <a:off x="2760945" y="183023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3" name="Google Shape;11233;p61"/>
            <p:cNvSpPr/>
            <p:nvPr/>
          </p:nvSpPr>
          <p:spPr>
            <a:xfrm>
              <a:off x="2760089" y="183122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4" name="Google Shape;11234;p61"/>
            <p:cNvSpPr/>
            <p:nvPr/>
          </p:nvSpPr>
          <p:spPr>
            <a:xfrm>
              <a:off x="2760755" y="1830521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5" name="Google Shape;11235;p61"/>
            <p:cNvSpPr/>
            <p:nvPr/>
          </p:nvSpPr>
          <p:spPr>
            <a:xfrm>
              <a:off x="2761135" y="182995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6" name="Google Shape;11236;p61"/>
            <p:cNvSpPr/>
            <p:nvPr/>
          </p:nvSpPr>
          <p:spPr>
            <a:xfrm>
              <a:off x="2755297" y="18362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7" name="Google Shape;11237;p61"/>
            <p:cNvSpPr/>
            <p:nvPr/>
          </p:nvSpPr>
          <p:spPr>
            <a:xfrm>
              <a:off x="2734374" y="1864885"/>
              <a:ext cx="1059" cy="5010"/>
            </a:xfrm>
            <a:custGeom>
              <a:rect b="b" l="l" r="r" t="t"/>
              <a:pathLst>
                <a:path extrusionOk="0" h="369" w="78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8" name="Google Shape;11238;p61"/>
            <p:cNvSpPr/>
            <p:nvPr/>
          </p:nvSpPr>
          <p:spPr>
            <a:xfrm>
              <a:off x="2731903" y="1878151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9" name="Google Shape;11239;p61"/>
            <p:cNvSpPr/>
            <p:nvPr/>
          </p:nvSpPr>
          <p:spPr>
            <a:xfrm>
              <a:off x="2761135" y="1836658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0" name="Google Shape;11240;p61"/>
            <p:cNvSpPr/>
            <p:nvPr/>
          </p:nvSpPr>
          <p:spPr>
            <a:xfrm>
              <a:off x="2755527" y="1836128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1" name="Google Shape;11241;p61"/>
            <p:cNvSpPr/>
            <p:nvPr/>
          </p:nvSpPr>
          <p:spPr>
            <a:xfrm>
              <a:off x="2761990" y="182780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2" name="Google Shape;11242;p61"/>
            <p:cNvSpPr/>
            <p:nvPr/>
          </p:nvSpPr>
          <p:spPr>
            <a:xfrm>
              <a:off x="2762045" y="1827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3" name="Google Shape;11243;p61"/>
            <p:cNvSpPr/>
            <p:nvPr/>
          </p:nvSpPr>
          <p:spPr>
            <a:xfrm>
              <a:off x="2732717" y="18777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4" name="Google Shape;11244;p61"/>
            <p:cNvSpPr/>
            <p:nvPr/>
          </p:nvSpPr>
          <p:spPr>
            <a:xfrm>
              <a:off x="2761895" y="182805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5" name="Google Shape;11245;p61"/>
            <p:cNvSpPr/>
            <p:nvPr/>
          </p:nvSpPr>
          <p:spPr>
            <a:xfrm>
              <a:off x="2761325" y="182966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6" name="Google Shape;11246;p61"/>
            <p:cNvSpPr/>
            <p:nvPr/>
          </p:nvSpPr>
          <p:spPr>
            <a:xfrm>
              <a:off x="2732188" y="187805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7" name="Google Shape;11247;p61"/>
            <p:cNvSpPr/>
            <p:nvPr/>
          </p:nvSpPr>
          <p:spPr>
            <a:xfrm>
              <a:off x="2761855" y="182833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8" name="Google Shape;11248;p61"/>
            <p:cNvSpPr/>
            <p:nvPr/>
          </p:nvSpPr>
          <p:spPr>
            <a:xfrm>
              <a:off x="2761474" y="18292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9" name="Google Shape;11249;p61"/>
            <p:cNvSpPr/>
            <p:nvPr/>
          </p:nvSpPr>
          <p:spPr>
            <a:xfrm>
              <a:off x="2761610" y="1828905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0" name="Google Shape;11250;p61"/>
            <p:cNvSpPr/>
            <p:nvPr/>
          </p:nvSpPr>
          <p:spPr>
            <a:xfrm>
              <a:off x="2761705" y="1828620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1" name="Google Shape;11251;p61"/>
            <p:cNvSpPr/>
            <p:nvPr/>
          </p:nvSpPr>
          <p:spPr>
            <a:xfrm>
              <a:off x="2732473" y="18779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2" name="Google Shape;11252;p61"/>
            <p:cNvSpPr/>
            <p:nvPr/>
          </p:nvSpPr>
          <p:spPr>
            <a:xfrm>
              <a:off x="2731197" y="187815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3" name="Google Shape;11253;p61"/>
            <p:cNvSpPr/>
            <p:nvPr/>
          </p:nvSpPr>
          <p:spPr>
            <a:xfrm>
              <a:off x="2755867" y="183608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4" name="Google Shape;11254;p61"/>
            <p:cNvSpPr/>
            <p:nvPr/>
          </p:nvSpPr>
          <p:spPr>
            <a:xfrm>
              <a:off x="2730911" y="1878246"/>
              <a:ext cx="584" cy="625"/>
            </a:xfrm>
            <a:custGeom>
              <a:rect b="b" l="l" r="r" t="t"/>
              <a:pathLst>
                <a:path extrusionOk="0" h="46" w="43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5" name="Google Shape;11255;p61"/>
            <p:cNvSpPr/>
            <p:nvPr/>
          </p:nvSpPr>
          <p:spPr>
            <a:xfrm>
              <a:off x="2705196" y="1828905"/>
              <a:ext cx="20163" cy="10197"/>
            </a:xfrm>
            <a:custGeom>
              <a:rect b="b" l="l" r="r" t="t"/>
              <a:pathLst>
                <a:path extrusionOk="0" h="751" w="1485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6" name="Google Shape;11256;p61"/>
            <p:cNvSpPr/>
            <p:nvPr/>
          </p:nvSpPr>
          <p:spPr>
            <a:xfrm>
              <a:off x="2713179" y="183831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7" name="Google Shape;11257;p61"/>
            <p:cNvSpPr/>
            <p:nvPr/>
          </p:nvSpPr>
          <p:spPr>
            <a:xfrm>
              <a:off x="2712039" y="1838178"/>
              <a:ext cx="489" cy="54"/>
            </a:xfrm>
            <a:custGeom>
              <a:rect b="b" l="l" r="r" t="t"/>
              <a:pathLst>
                <a:path extrusionOk="0" h="4" w="36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8" name="Google Shape;11258;p61"/>
            <p:cNvSpPr/>
            <p:nvPr/>
          </p:nvSpPr>
          <p:spPr>
            <a:xfrm>
              <a:off x="2713804" y="183850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9" name="Google Shape;11259;p61"/>
            <p:cNvSpPr/>
            <p:nvPr/>
          </p:nvSpPr>
          <p:spPr>
            <a:xfrm>
              <a:off x="2711523" y="1838178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0" name="Google Shape;11260;p61"/>
            <p:cNvSpPr/>
            <p:nvPr/>
          </p:nvSpPr>
          <p:spPr>
            <a:xfrm>
              <a:off x="2723403" y="1831851"/>
              <a:ext cx="394" cy="679"/>
            </a:xfrm>
            <a:custGeom>
              <a:rect b="b" l="l" r="r" t="t"/>
              <a:pathLst>
                <a:path extrusionOk="0" h="50" w="29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1" name="Google Shape;11261;p61"/>
            <p:cNvSpPr/>
            <p:nvPr/>
          </p:nvSpPr>
          <p:spPr>
            <a:xfrm>
              <a:off x="2706051" y="1837079"/>
              <a:ext cx="2105" cy="638"/>
            </a:xfrm>
            <a:custGeom>
              <a:rect b="b" l="l" r="r" t="t"/>
              <a:pathLst>
                <a:path extrusionOk="0" h="47" w="155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2" name="Google Shape;11262;p61"/>
            <p:cNvSpPr/>
            <p:nvPr/>
          </p:nvSpPr>
          <p:spPr>
            <a:xfrm>
              <a:off x="2710857" y="1838219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3" name="Google Shape;11263;p61"/>
            <p:cNvSpPr/>
            <p:nvPr/>
          </p:nvSpPr>
          <p:spPr>
            <a:xfrm>
              <a:off x="2712568" y="1838219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4" name="Google Shape;11264;p61"/>
            <p:cNvSpPr/>
            <p:nvPr/>
          </p:nvSpPr>
          <p:spPr>
            <a:xfrm>
              <a:off x="2798745" y="1868022"/>
              <a:ext cx="52056" cy="110847"/>
            </a:xfrm>
            <a:custGeom>
              <a:rect b="b" l="l" r="r" t="t"/>
              <a:pathLst>
                <a:path extrusionOk="0" h="8164" w="3834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5" name="Google Shape;11265;p61"/>
            <p:cNvSpPr/>
            <p:nvPr/>
          </p:nvSpPr>
          <p:spPr>
            <a:xfrm>
              <a:off x="2799356" y="1936670"/>
              <a:ext cx="40800" cy="29477"/>
            </a:xfrm>
            <a:custGeom>
              <a:rect b="b" l="l" r="r" t="t"/>
              <a:pathLst>
                <a:path extrusionOk="0" h="2171" w="3005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6" name="Google Shape;11266;p61"/>
            <p:cNvSpPr/>
            <p:nvPr/>
          </p:nvSpPr>
          <p:spPr>
            <a:xfrm>
              <a:off x="2816708" y="19650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7" name="Google Shape;11267;p61"/>
            <p:cNvSpPr/>
            <p:nvPr/>
          </p:nvSpPr>
          <p:spPr>
            <a:xfrm>
              <a:off x="2815798" y="1965563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8" name="Google Shape;11268;p61"/>
            <p:cNvSpPr/>
            <p:nvPr/>
          </p:nvSpPr>
          <p:spPr>
            <a:xfrm>
              <a:off x="2817033" y="1964802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9" name="Google Shape;11269;p61"/>
            <p:cNvSpPr/>
            <p:nvPr/>
          </p:nvSpPr>
          <p:spPr>
            <a:xfrm>
              <a:off x="2815133" y="1965848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0" name="Google Shape;11270;p61"/>
            <p:cNvSpPr/>
            <p:nvPr/>
          </p:nvSpPr>
          <p:spPr>
            <a:xfrm>
              <a:off x="2816273" y="1965277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1" name="Google Shape;11271;p61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2" name="Google Shape;11272;p61"/>
            <p:cNvSpPr/>
            <p:nvPr/>
          </p:nvSpPr>
          <p:spPr>
            <a:xfrm>
              <a:off x="2838147" y="1943839"/>
              <a:ext cx="625" cy="1059"/>
            </a:xfrm>
            <a:custGeom>
              <a:rect b="b" l="l" r="r" t="t"/>
              <a:pathLst>
                <a:path extrusionOk="0" h="78" w="46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3" name="Google Shape;11273;p61"/>
            <p:cNvSpPr/>
            <p:nvPr/>
          </p:nvSpPr>
          <p:spPr>
            <a:xfrm>
              <a:off x="2818364" y="1963702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4" name="Google Shape;11274;p61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5" name="Google Shape;11275;p61"/>
            <p:cNvSpPr/>
            <p:nvPr/>
          </p:nvSpPr>
          <p:spPr>
            <a:xfrm>
              <a:off x="2836096" y="1936710"/>
              <a:ext cx="2064" cy="7142"/>
            </a:xfrm>
            <a:custGeom>
              <a:rect b="b" l="l" r="r" t="t"/>
              <a:pathLst>
                <a:path extrusionOk="0" h="526" w="152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6" name="Google Shape;11276;p61"/>
            <p:cNvSpPr/>
            <p:nvPr/>
          </p:nvSpPr>
          <p:spPr>
            <a:xfrm>
              <a:off x="2817373" y="19646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7" name="Google Shape;11277;p61"/>
            <p:cNvSpPr/>
            <p:nvPr/>
          </p:nvSpPr>
          <p:spPr>
            <a:xfrm>
              <a:off x="2818364" y="1962616"/>
              <a:ext cx="543" cy="1005"/>
            </a:xfrm>
            <a:custGeom>
              <a:rect b="b" l="l" r="r" t="t"/>
              <a:pathLst>
                <a:path extrusionOk="0" h="74" w="4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8" name="Google Shape;11278;p61"/>
            <p:cNvSpPr/>
            <p:nvPr/>
          </p:nvSpPr>
          <p:spPr>
            <a:xfrm>
              <a:off x="2818133" y="19639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9" name="Google Shape;11279;p61"/>
            <p:cNvSpPr/>
            <p:nvPr/>
          </p:nvSpPr>
          <p:spPr>
            <a:xfrm>
              <a:off x="2817848" y="196427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0" name="Google Shape;11280;p61"/>
            <p:cNvSpPr/>
            <p:nvPr/>
          </p:nvSpPr>
          <p:spPr>
            <a:xfrm>
              <a:off x="2817604" y="19644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1" name="Google Shape;11281;p61"/>
            <p:cNvSpPr/>
            <p:nvPr/>
          </p:nvSpPr>
          <p:spPr>
            <a:xfrm>
              <a:off x="2817984" y="196408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2" name="Google Shape;11282;p61"/>
            <p:cNvSpPr/>
            <p:nvPr/>
          </p:nvSpPr>
          <p:spPr>
            <a:xfrm>
              <a:off x="2818228" y="1963852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3" name="Google Shape;11283;p61"/>
            <p:cNvSpPr/>
            <p:nvPr/>
          </p:nvSpPr>
          <p:spPr>
            <a:xfrm>
              <a:off x="2818323" y="196375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4" name="Google Shape;11284;p61"/>
            <p:cNvSpPr/>
            <p:nvPr/>
          </p:nvSpPr>
          <p:spPr>
            <a:xfrm>
              <a:off x="2784244" y="1875299"/>
              <a:ext cx="52436" cy="63936"/>
            </a:xfrm>
            <a:custGeom>
              <a:rect b="b" l="l" r="r" t="t"/>
              <a:pathLst>
                <a:path extrusionOk="0" h="4709" w="3862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5" name="Google Shape;11285;p61"/>
            <p:cNvSpPr/>
            <p:nvPr/>
          </p:nvSpPr>
          <p:spPr>
            <a:xfrm>
              <a:off x="2786525" y="18854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6" name="Google Shape;11286;p61"/>
            <p:cNvSpPr/>
            <p:nvPr/>
          </p:nvSpPr>
          <p:spPr>
            <a:xfrm>
              <a:off x="2788086" y="188299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7" name="Google Shape;11287;p61"/>
            <p:cNvSpPr/>
            <p:nvPr/>
          </p:nvSpPr>
          <p:spPr>
            <a:xfrm>
              <a:off x="2785615" y="1887981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8" name="Google Shape;11288;p61"/>
            <p:cNvSpPr/>
            <p:nvPr/>
          </p:nvSpPr>
          <p:spPr>
            <a:xfrm>
              <a:off x="2788996" y="1881857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9" name="Google Shape;11289;p61"/>
            <p:cNvSpPr/>
            <p:nvPr/>
          </p:nvSpPr>
          <p:spPr>
            <a:xfrm>
              <a:off x="2788371" y="188261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0" name="Google Shape;11290;p61"/>
            <p:cNvSpPr/>
            <p:nvPr/>
          </p:nvSpPr>
          <p:spPr>
            <a:xfrm>
              <a:off x="2786185" y="1886514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1" name="Google Shape;11291;p61"/>
            <p:cNvSpPr/>
            <p:nvPr/>
          </p:nvSpPr>
          <p:spPr>
            <a:xfrm>
              <a:off x="2786376" y="1885795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2" name="Google Shape;11292;p61"/>
            <p:cNvSpPr/>
            <p:nvPr/>
          </p:nvSpPr>
          <p:spPr>
            <a:xfrm>
              <a:off x="2786280" y="1886039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3" name="Google Shape;11293;p61"/>
            <p:cNvSpPr/>
            <p:nvPr/>
          </p:nvSpPr>
          <p:spPr>
            <a:xfrm>
              <a:off x="2787801" y="18833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4" name="Google Shape;11294;p61"/>
            <p:cNvSpPr/>
            <p:nvPr/>
          </p:nvSpPr>
          <p:spPr>
            <a:xfrm>
              <a:off x="2788657" y="1882237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5" name="Google Shape;11295;p61"/>
            <p:cNvSpPr/>
            <p:nvPr/>
          </p:nvSpPr>
          <p:spPr>
            <a:xfrm>
              <a:off x="2786185" y="188627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6" name="Google Shape;11296;p61"/>
            <p:cNvSpPr/>
            <p:nvPr/>
          </p:nvSpPr>
          <p:spPr>
            <a:xfrm>
              <a:off x="2785289" y="188832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7" name="Google Shape;11297;p61"/>
            <p:cNvSpPr/>
            <p:nvPr/>
          </p:nvSpPr>
          <p:spPr>
            <a:xfrm>
              <a:off x="2786050" y="188718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8" name="Google Shape;11298;p61"/>
            <p:cNvSpPr/>
            <p:nvPr/>
          </p:nvSpPr>
          <p:spPr>
            <a:xfrm>
              <a:off x="2785860" y="1887601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9" name="Google Shape;11299;p61"/>
            <p:cNvSpPr/>
            <p:nvPr/>
          </p:nvSpPr>
          <p:spPr>
            <a:xfrm>
              <a:off x="2787570" y="188375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0" name="Google Shape;11300;p61"/>
            <p:cNvSpPr/>
            <p:nvPr/>
          </p:nvSpPr>
          <p:spPr>
            <a:xfrm>
              <a:off x="2789281" y="188157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1" name="Google Shape;11301;p61"/>
            <p:cNvSpPr/>
            <p:nvPr/>
          </p:nvSpPr>
          <p:spPr>
            <a:xfrm>
              <a:off x="2787285" y="188413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2" name="Google Shape;11302;p61"/>
            <p:cNvSpPr/>
            <p:nvPr/>
          </p:nvSpPr>
          <p:spPr>
            <a:xfrm>
              <a:off x="2787041" y="1884464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3" name="Google Shape;11303;p61"/>
            <p:cNvSpPr/>
            <p:nvPr/>
          </p:nvSpPr>
          <p:spPr>
            <a:xfrm>
              <a:off x="2786851" y="188484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4" name="Google Shape;11304;p61"/>
            <p:cNvSpPr/>
            <p:nvPr/>
          </p:nvSpPr>
          <p:spPr>
            <a:xfrm>
              <a:off x="2786715" y="1885184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5" name="Google Shape;11305;p61"/>
            <p:cNvSpPr/>
            <p:nvPr/>
          </p:nvSpPr>
          <p:spPr>
            <a:xfrm>
              <a:off x="2836191" y="1932053"/>
              <a:ext cx="109" cy="530"/>
            </a:xfrm>
            <a:custGeom>
              <a:rect b="b" l="l" r="r" t="t"/>
              <a:pathLst>
                <a:path extrusionOk="0" h="39" w="8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6" name="Google Shape;11306;p61"/>
            <p:cNvSpPr/>
            <p:nvPr/>
          </p:nvSpPr>
          <p:spPr>
            <a:xfrm>
              <a:off x="2836056" y="1932664"/>
              <a:ext cx="149" cy="2064"/>
            </a:xfrm>
            <a:custGeom>
              <a:rect b="b" l="l" r="r" t="t"/>
              <a:pathLst>
                <a:path extrusionOk="0" h="152" w="11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7" name="Google Shape;11307;p61"/>
            <p:cNvSpPr/>
            <p:nvPr/>
          </p:nvSpPr>
          <p:spPr>
            <a:xfrm>
              <a:off x="2797075" y="18752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8" name="Google Shape;11308;p61"/>
            <p:cNvSpPr/>
            <p:nvPr/>
          </p:nvSpPr>
          <p:spPr>
            <a:xfrm>
              <a:off x="2825316" y="1938231"/>
              <a:ext cx="339" cy="815"/>
            </a:xfrm>
            <a:custGeom>
              <a:rect b="b" l="l" r="r" t="t"/>
              <a:pathLst>
                <a:path extrusionOk="0" h="60" w="25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9" name="Google Shape;11309;p61"/>
            <p:cNvSpPr/>
            <p:nvPr/>
          </p:nvSpPr>
          <p:spPr>
            <a:xfrm>
              <a:off x="2832009" y="1935380"/>
              <a:ext cx="353" cy="149"/>
            </a:xfrm>
            <a:custGeom>
              <a:rect b="b" l="l" r="r" t="t"/>
              <a:pathLst>
                <a:path extrusionOk="0" h="11" w="26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0" name="Google Shape;11310;p61"/>
            <p:cNvSpPr/>
            <p:nvPr/>
          </p:nvSpPr>
          <p:spPr>
            <a:xfrm>
              <a:off x="2832960" y="1935570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1" name="Google Shape;11311;p61"/>
            <p:cNvSpPr/>
            <p:nvPr/>
          </p:nvSpPr>
          <p:spPr>
            <a:xfrm>
              <a:off x="2824881" y="1938516"/>
              <a:ext cx="394" cy="625"/>
            </a:xfrm>
            <a:custGeom>
              <a:rect b="b" l="l" r="r" t="t"/>
              <a:pathLst>
                <a:path extrusionOk="0" h="46" w="29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2" name="Google Shape;11312;p61"/>
            <p:cNvSpPr/>
            <p:nvPr/>
          </p:nvSpPr>
          <p:spPr>
            <a:xfrm>
              <a:off x="2835865" y="193471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3" name="Google Shape;11313;p61"/>
            <p:cNvSpPr/>
            <p:nvPr/>
          </p:nvSpPr>
          <p:spPr>
            <a:xfrm>
              <a:off x="2833489" y="1935570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4" name="Google Shape;11314;p61"/>
            <p:cNvSpPr/>
            <p:nvPr/>
          </p:nvSpPr>
          <p:spPr>
            <a:xfrm>
              <a:off x="2832444" y="193551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5" name="Google Shape;11315;p61"/>
            <p:cNvSpPr/>
            <p:nvPr/>
          </p:nvSpPr>
          <p:spPr>
            <a:xfrm>
              <a:off x="2834671" y="1935230"/>
              <a:ext cx="353" cy="163"/>
            </a:xfrm>
            <a:custGeom>
              <a:rect b="b" l="l" r="r" t="t"/>
              <a:pathLst>
                <a:path extrusionOk="0" h="12" w="26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6" name="Google Shape;11316;p61"/>
            <p:cNvSpPr/>
            <p:nvPr/>
          </p:nvSpPr>
          <p:spPr>
            <a:xfrm>
              <a:off x="2834060" y="1935421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7" name="Google Shape;11317;p61"/>
            <p:cNvSpPr/>
            <p:nvPr/>
          </p:nvSpPr>
          <p:spPr>
            <a:xfrm>
              <a:off x="2835241" y="193494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8" name="Google Shape;11318;p61"/>
            <p:cNvSpPr/>
            <p:nvPr/>
          </p:nvSpPr>
          <p:spPr>
            <a:xfrm>
              <a:off x="2836056" y="19347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9" name="Google Shape;11319;p61"/>
            <p:cNvSpPr/>
            <p:nvPr/>
          </p:nvSpPr>
          <p:spPr>
            <a:xfrm>
              <a:off x="2764461" y="1889977"/>
              <a:ext cx="57148" cy="110439"/>
            </a:xfrm>
            <a:custGeom>
              <a:rect b="b" l="l" r="r" t="t"/>
              <a:pathLst>
                <a:path extrusionOk="0" h="8134" w="4209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0" name="Google Shape;11320;p61"/>
            <p:cNvSpPr/>
            <p:nvPr/>
          </p:nvSpPr>
          <p:spPr>
            <a:xfrm>
              <a:off x="2774359" y="196218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1" name="Google Shape;11321;p61"/>
            <p:cNvSpPr/>
            <p:nvPr/>
          </p:nvSpPr>
          <p:spPr>
            <a:xfrm>
              <a:off x="2774115" y="1962657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2" name="Google Shape;11322;p61"/>
            <p:cNvSpPr/>
            <p:nvPr/>
          </p:nvSpPr>
          <p:spPr>
            <a:xfrm>
              <a:off x="2774590" y="196176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3" name="Google Shape;11323;p61"/>
            <p:cNvSpPr/>
            <p:nvPr/>
          </p:nvSpPr>
          <p:spPr>
            <a:xfrm>
              <a:off x="2775595" y="1959521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4" name="Google Shape;11324;p61"/>
            <p:cNvSpPr/>
            <p:nvPr/>
          </p:nvSpPr>
          <p:spPr>
            <a:xfrm>
              <a:off x="2775310" y="1960145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5" name="Google Shape;11325;p61"/>
            <p:cNvSpPr/>
            <p:nvPr/>
          </p:nvSpPr>
          <p:spPr>
            <a:xfrm>
              <a:off x="2775065" y="196075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6" name="Google Shape;11326;p61"/>
            <p:cNvSpPr/>
            <p:nvPr/>
          </p:nvSpPr>
          <p:spPr>
            <a:xfrm>
              <a:off x="2774835" y="196128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7" name="Google Shape;11327;p61"/>
            <p:cNvSpPr/>
            <p:nvPr/>
          </p:nvSpPr>
          <p:spPr>
            <a:xfrm>
              <a:off x="2773884" y="196309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8" name="Google Shape;11328;p61"/>
            <p:cNvSpPr/>
            <p:nvPr/>
          </p:nvSpPr>
          <p:spPr>
            <a:xfrm>
              <a:off x="2772268" y="1965087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9" name="Google Shape;11329;p61"/>
            <p:cNvSpPr/>
            <p:nvPr/>
          </p:nvSpPr>
          <p:spPr>
            <a:xfrm>
              <a:off x="2772839" y="1964517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0" name="Google Shape;11330;p61"/>
            <p:cNvSpPr/>
            <p:nvPr/>
          </p:nvSpPr>
          <p:spPr>
            <a:xfrm>
              <a:off x="2771983" y="19653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1" name="Google Shape;11331;p61"/>
            <p:cNvSpPr/>
            <p:nvPr/>
          </p:nvSpPr>
          <p:spPr>
            <a:xfrm>
              <a:off x="2773599" y="19635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2" name="Google Shape;11332;p61"/>
            <p:cNvSpPr/>
            <p:nvPr/>
          </p:nvSpPr>
          <p:spPr>
            <a:xfrm>
              <a:off x="2773070" y="19641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3" name="Google Shape;11333;p61"/>
            <p:cNvSpPr/>
            <p:nvPr/>
          </p:nvSpPr>
          <p:spPr>
            <a:xfrm>
              <a:off x="2773355" y="1963852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4" name="Google Shape;11334;p61"/>
            <p:cNvSpPr/>
            <p:nvPr/>
          </p:nvSpPr>
          <p:spPr>
            <a:xfrm>
              <a:off x="2776776" y="1956384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5" name="Google Shape;11335;p61"/>
            <p:cNvSpPr/>
            <p:nvPr/>
          </p:nvSpPr>
          <p:spPr>
            <a:xfrm>
              <a:off x="2777496" y="1954062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6" name="Google Shape;11336;p61"/>
            <p:cNvSpPr/>
            <p:nvPr/>
          </p:nvSpPr>
          <p:spPr>
            <a:xfrm>
              <a:off x="2777632" y="195362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7" name="Google Shape;11337;p61"/>
            <p:cNvSpPr/>
            <p:nvPr/>
          </p:nvSpPr>
          <p:spPr>
            <a:xfrm>
              <a:off x="2776926" y="195590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8" name="Google Shape;11338;p61"/>
            <p:cNvSpPr/>
            <p:nvPr/>
          </p:nvSpPr>
          <p:spPr>
            <a:xfrm>
              <a:off x="2777251" y="195495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9" name="Google Shape;11339;p61"/>
            <p:cNvSpPr/>
            <p:nvPr/>
          </p:nvSpPr>
          <p:spPr>
            <a:xfrm>
              <a:off x="2777781" y="195324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0" name="Google Shape;11340;p61"/>
            <p:cNvSpPr/>
            <p:nvPr/>
          </p:nvSpPr>
          <p:spPr>
            <a:xfrm>
              <a:off x="2777061" y="1955434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1" name="Google Shape;11341;p61"/>
            <p:cNvSpPr/>
            <p:nvPr/>
          </p:nvSpPr>
          <p:spPr>
            <a:xfrm>
              <a:off x="2776586" y="1956914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2" name="Google Shape;11342;p61"/>
            <p:cNvSpPr/>
            <p:nvPr/>
          </p:nvSpPr>
          <p:spPr>
            <a:xfrm>
              <a:off x="2776206" y="19579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3" name="Google Shape;11343;p61"/>
            <p:cNvSpPr/>
            <p:nvPr/>
          </p:nvSpPr>
          <p:spPr>
            <a:xfrm>
              <a:off x="2776016" y="195847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4" name="Google Shape;11344;p61"/>
            <p:cNvSpPr/>
            <p:nvPr/>
          </p:nvSpPr>
          <p:spPr>
            <a:xfrm>
              <a:off x="2776396" y="19574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5" name="Google Shape;11345;p61"/>
            <p:cNvSpPr/>
            <p:nvPr/>
          </p:nvSpPr>
          <p:spPr>
            <a:xfrm>
              <a:off x="2777401" y="19544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6" name="Google Shape;11346;p61"/>
            <p:cNvSpPr/>
            <p:nvPr/>
          </p:nvSpPr>
          <p:spPr>
            <a:xfrm>
              <a:off x="2772554" y="196480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7" name="Google Shape;11347;p61"/>
            <p:cNvSpPr/>
            <p:nvPr/>
          </p:nvSpPr>
          <p:spPr>
            <a:xfrm>
              <a:off x="2775826" y="19590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8" name="Google Shape;11348;p61"/>
            <p:cNvSpPr/>
            <p:nvPr/>
          </p:nvSpPr>
          <p:spPr>
            <a:xfrm>
              <a:off x="2771698" y="196550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9" name="Google Shape;11349;p61"/>
            <p:cNvSpPr/>
            <p:nvPr/>
          </p:nvSpPr>
          <p:spPr>
            <a:xfrm>
              <a:off x="2800401" y="1951917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0" name="Google Shape;11350;p61"/>
            <p:cNvSpPr/>
            <p:nvPr/>
          </p:nvSpPr>
          <p:spPr>
            <a:xfrm>
              <a:off x="2800591" y="195258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1" name="Google Shape;11351;p61"/>
            <p:cNvSpPr/>
            <p:nvPr/>
          </p:nvSpPr>
          <p:spPr>
            <a:xfrm>
              <a:off x="2800591" y="19530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2" name="Google Shape;11352;p61"/>
            <p:cNvSpPr/>
            <p:nvPr/>
          </p:nvSpPr>
          <p:spPr>
            <a:xfrm>
              <a:off x="2820930" y="1936276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3" name="Google Shape;11353;p61"/>
            <p:cNvSpPr/>
            <p:nvPr/>
          </p:nvSpPr>
          <p:spPr>
            <a:xfrm>
              <a:off x="2800550" y="19522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4" name="Google Shape;11354;p61"/>
            <p:cNvSpPr/>
            <p:nvPr/>
          </p:nvSpPr>
          <p:spPr>
            <a:xfrm>
              <a:off x="2783293" y="189064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5" name="Google Shape;11355;p61"/>
            <p:cNvSpPr/>
            <p:nvPr/>
          </p:nvSpPr>
          <p:spPr>
            <a:xfrm>
              <a:off x="2821609" y="193342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6" name="Google Shape;11356;p61"/>
            <p:cNvSpPr/>
            <p:nvPr/>
          </p:nvSpPr>
          <p:spPr>
            <a:xfrm>
              <a:off x="2821555" y="193285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7" name="Google Shape;11357;p61"/>
            <p:cNvSpPr/>
            <p:nvPr/>
          </p:nvSpPr>
          <p:spPr>
            <a:xfrm>
              <a:off x="2787380" y="1905767"/>
              <a:ext cx="964" cy="2390"/>
            </a:xfrm>
            <a:custGeom>
              <a:rect b="b" l="l" r="r" t="t"/>
              <a:pathLst>
                <a:path extrusionOk="0" h="176" w="71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8" name="Google Shape;11358;p61"/>
            <p:cNvSpPr/>
            <p:nvPr/>
          </p:nvSpPr>
          <p:spPr>
            <a:xfrm>
              <a:off x="2782913" y="189026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9" name="Google Shape;11359;p61"/>
            <p:cNvSpPr/>
            <p:nvPr/>
          </p:nvSpPr>
          <p:spPr>
            <a:xfrm>
              <a:off x="2783198" y="18905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0" name="Google Shape;11360;p61"/>
            <p:cNvSpPr/>
            <p:nvPr/>
          </p:nvSpPr>
          <p:spPr>
            <a:xfrm>
              <a:off x="2815988" y="1913221"/>
              <a:ext cx="299" cy="1018"/>
            </a:xfrm>
            <a:custGeom>
              <a:rect b="b" l="l" r="r" t="t"/>
              <a:pathLst>
                <a:path extrusionOk="0" h="75" w="22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1" name="Google Shape;11361;p61"/>
            <p:cNvSpPr/>
            <p:nvPr/>
          </p:nvSpPr>
          <p:spPr>
            <a:xfrm>
              <a:off x="2821650" y="193399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2" name="Google Shape;11362;p61"/>
            <p:cNvSpPr/>
            <p:nvPr/>
          </p:nvSpPr>
          <p:spPr>
            <a:xfrm>
              <a:off x="2782574" y="18899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3" name="Google Shape;11363;p61"/>
            <p:cNvSpPr/>
            <p:nvPr/>
          </p:nvSpPr>
          <p:spPr>
            <a:xfrm>
              <a:off x="2782723" y="189007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4" name="Google Shape;11364;p61"/>
            <p:cNvSpPr/>
            <p:nvPr/>
          </p:nvSpPr>
          <p:spPr>
            <a:xfrm>
              <a:off x="2783103" y="1890411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5" name="Google Shape;11365;p61"/>
            <p:cNvSpPr/>
            <p:nvPr/>
          </p:nvSpPr>
          <p:spPr>
            <a:xfrm>
              <a:off x="2783334" y="1890696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6" name="Google Shape;11366;p61"/>
            <p:cNvSpPr/>
            <p:nvPr/>
          </p:nvSpPr>
          <p:spPr>
            <a:xfrm>
              <a:off x="2821324" y="1935950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7" name="Google Shape;11367;p61"/>
            <p:cNvSpPr/>
            <p:nvPr/>
          </p:nvSpPr>
          <p:spPr>
            <a:xfrm>
              <a:off x="2821609" y="1934945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8" name="Google Shape;11368;p61"/>
            <p:cNvSpPr/>
            <p:nvPr/>
          </p:nvSpPr>
          <p:spPr>
            <a:xfrm>
              <a:off x="2821650" y="193442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9" name="Google Shape;11369;p61"/>
            <p:cNvSpPr/>
            <p:nvPr/>
          </p:nvSpPr>
          <p:spPr>
            <a:xfrm>
              <a:off x="2821039" y="1936330"/>
              <a:ext cx="0" cy="54"/>
            </a:xfrm>
            <a:custGeom>
              <a:rect b="b" l="l" r="r" t="t"/>
              <a:pathLst>
                <a:path extrusionOk="0" h="4" w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0" name="Google Shape;11370;p61"/>
            <p:cNvSpPr/>
            <p:nvPr/>
          </p:nvSpPr>
          <p:spPr>
            <a:xfrm>
              <a:off x="2821460" y="193542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1" name="Google Shape;11371;p61"/>
            <p:cNvSpPr/>
            <p:nvPr/>
          </p:nvSpPr>
          <p:spPr>
            <a:xfrm>
              <a:off x="2154289" y="1586085"/>
              <a:ext cx="69123" cy="54935"/>
            </a:xfrm>
            <a:custGeom>
              <a:rect b="b" l="l" r="r" t="t"/>
              <a:pathLst>
                <a:path extrusionOk="0" h="4046" w="5091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2" name="Google Shape;11372;p61"/>
            <p:cNvSpPr/>
            <p:nvPr/>
          </p:nvSpPr>
          <p:spPr>
            <a:xfrm>
              <a:off x="2164512" y="1680435"/>
              <a:ext cx="24820" cy="22661"/>
            </a:xfrm>
            <a:custGeom>
              <a:rect b="b" l="l" r="r" t="t"/>
              <a:pathLst>
                <a:path extrusionOk="0" h="1669" w="1828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3" name="Google Shape;11373;p61"/>
            <p:cNvSpPr/>
            <p:nvPr/>
          </p:nvSpPr>
          <p:spPr>
            <a:xfrm>
              <a:off x="2151397" y="1668202"/>
              <a:ext cx="37270" cy="31337"/>
            </a:xfrm>
            <a:custGeom>
              <a:rect b="b" l="l" r="r" t="t"/>
              <a:pathLst>
                <a:path extrusionOk="0" h="2308" w="2745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4" name="Google Shape;11374;p61"/>
            <p:cNvSpPr/>
            <p:nvPr/>
          </p:nvSpPr>
          <p:spPr>
            <a:xfrm>
              <a:off x="2186141" y="168088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5" name="Google Shape;11375;p61"/>
            <p:cNvSpPr/>
            <p:nvPr/>
          </p:nvSpPr>
          <p:spPr>
            <a:xfrm>
              <a:off x="2187187" y="1681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6" name="Google Shape;11376;p61"/>
            <p:cNvSpPr/>
            <p:nvPr/>
          </p:nvSpPr>
          <p:spPr>
            <a:xfrm>
              <a:off x="2188327" y="168202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7" name="Google Shape;11377;p61"/>
            <p:cNvSpPr/>
            <p:nvPr/>
          </p:nvSpPr>
          <p:spPr>
            <a:xfrm>
              <a:off x="2185571" y="168065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8" name="Google Shape;11378;p61"/>
            <p:cNvSpPr/>
            <p:nvPr/>
          </p:nvSpPr>
          <p:spPr>
            <a:xfrm>
              <a:off x="2186657" y="168112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9" name="Google Shape;11379;p61"/>
            <p:cNvSpPr/>
            <p:nvPr/>
          </p:nvSpPr>
          <p:spPr>
            <a:xfrm>
              <a:off x="2184756" y="168031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0" name="Google Shape;11380;p61"/>
            <p:cNvSpPr/>
            <p:nvPr/>
          </p:nvSpPr>
          <p:spPr>
            <a:xfrm>
              <a:off x="2185137" y="1680462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1" name="Google Shape;11381;p61"/>
            <p:cNvSpPr/>
            <p:nvPr/>
          </p:nvSpPr>
          <p:spPr>
            <a:xfrm>
              <a:off x="2183616" y="167989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2" name="Google Shape;11382;p61"/>
            <p:cNvSpPr/>
            <p:nvPr/>
          </p:nvSpPr>
          <p:spPr>
            <a:xfrm>
              <a:off x="2175347" y="1698615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3" name="Google Shape;11383;p61"/>
            <p:cNvSpPr/>
            <p:nvPr/>
          </p:nvSpPr>
          <p:spPr>
            <a:xfrm>
              <a:off x="2176257" y="169952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4" name="Google Shape;11384;p61"/>
            <p:cNvSpPr/>
            <p:nvPr/>
          </p:nvSpPr>
          <p:spPr>
            <a:xfrm>
              <a:off x="2187703" y="168169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5" name="Google Shape;11385;p61"/>
            <p:cNvSpPr/>
            <p:nvPr/>
          </p:nvSpPr>
          <p:spPr>
            <a:xfrm>
              <a:off x="2167595" y="1679838"/>
              <a:ext cx="489" cy="163"/>
            </a:xfrm>
            <a:custGeom>
              <a:rect b="b" l="l" r="r" t="t"/>
              <a:pathLst>
                <a:path extrusionOk="0" h="12" w="36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6" name="Google Shape;11386;p61"/>
            <p:cNvSpPr/>
            <p:nvPr/>
          </p:nvSpPr>
          <p:spPr>
            <a:xfrm>
              <a:off x="2183711" y="16799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7" name="Google Shape;11387;p61"/>
            <p:cNvSpPr/>
            <p:nvPr/>
          </p:nvSpPr>
          <p:spPr>
            <a:xfrm>
              <a:off x="2184145" y="16800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8" name="Google Shape;11388;p61"/>
            <p:cNvSpPr/>
            <p:nvPr/>
          </p:nvSpPr>
          <p:spPr>
            <a:xfrm>
              <a:off x="2183860" y="167998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9" name="Google Shape;11389;p61"/>
            <p:cNvSpPr/>
            <p:nvPr/>
          </p:nvSpPr>
          <p:spPr>
            <a:xfrm>
              <a:off x="2189794" y="1704318"/>
              <a:ext cx="11324" cy="24833"/>
            </a:xfrm>
            <a:custGeom>
              <a:rect b="b" l="l" r="r" t="t"/>
              <a:pathLst>
                <a:path extrusionOk="0" h="1829" w="834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0" name="Google Shape;11390;p61"/>
            <p:cNvSpPr/>
            <p:nvPr/>
          </p:nvSpPr>
          <p:spPr>
            <a:xfrm>
              <a:off x="2121119" y="1644237"/>
              <a:ext cx="52626" cy="23163"/>
            </a:xfrm>
            <a:custGeom>
              <a:rect b="b" l="l" r="r" t="t"/>
              <a:pathLst>
                <a:path extrusionOk="0" h="1706" w="3876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1" name="Google Shape;11391;p61"/>
            <p:cNvSpPr/>
            <p:nvPr/>
          </p:nvSpPr>
          <p:spPr>
            <a:xfrm>
              <a:off x="2168545" y="1647618"/>
              <a:ext cx="45838" cy="25064"/>
            </a:xfrm>
            <a:custGeom>
              <a:rect b="b" l="l" r="r" t="t"/>
              <a:pathLst>
                <a:path extrusionOk="0" h="1846" w="3376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2" name="Google Shape;11392;p61"/>
            <p:cNvSpPr/>
            <p:nvPr/>
          </p:nvSpPr>
          <p:spPr>
            <a:xfrm>
              <a:off x="2170215" y="16668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3" name="Google Shape;11393;p61"/>
            <p:cNvSpPr/>
            <p:nvPr/>
          </p:nvSpPr>
          <p:spPr>
            <a:xfrm>
              <a:off x="2170636" y="166706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4" name="Google Shape;11394;p61"/>
            <p:cNvSpPr/>
            <p:nvPr/>
          </p:nvSpPr>
          <p:spPr>
            <a:xfrm>
              <a:off x="2175252" y="167052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5" name="Google Shape;11395;p61"/>
            <p:cNvSpPr/>
            <p:nvPr/>
          </p:nvSpPr>
          <p:spPr>
            <a:xfrm>
              <a:off x="2182571" y="1671854"/>
              <a:ext cx="2539" cy="733"/>
            </a:xfrm>
            <a:custGeom>
              <a:rect b="b" l="l" r="r" t="t"/>
              <a:pathLst>
                <a:path extrusionOk="0" h="54" w="187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6" name="Google Shape;11396;p61"/>
            <p:cNvSpPr/>
            <p:nvPr/>
          </p:nvSpPr>
          <p:spPr>
            <a:xfrm>
              <a:off x="2175592" y="167080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7" name="Google Shape;11397;p61"/>
            <p:cNvSpPr/>
            <p:nvPr/>
          </p:nvSpPr>
          <p:spPr>
            <a:xfrm>
              <a:off x="2174587" y="166985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8" name="Google Shape;11398;p61"/>
            <p:cNvSpPr/>
            <p:nvPr/>
          </p:nvSpPr>
          <p:spPr>
            <a:xfrm>
              <a:off x="2174207" y="166957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9" name="Google Shape;11399;p61"/>
            <p:cNvSpPr/>
            <p:nvPr/>
          </p:nvSpPr>
          <p:spPr>
            <a:xfrm>
              <a:off x="2171070" y="166734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0" name="Google Shape;11400;p61"/>
            <p:cNvSpPr/>
            <p:nvPr/>
          </p:nvSpPr>
          <p:spPr>
            <a:xfrm>
              <a:off x="2173786" y="1669247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1" name="Google Shape;11401;p61"/>
            <p:cNvSpPr/>
            <p:nvPr/>
          </p:nvSpPr>
          <p:spPr>
            <a:xfrm>
              <a:off x="2174926" y="16701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2" name="Google Shape;11402;p61"/>
            <p:cNvSpPr/>
            <p:nvPr/>
          </p:nvSpPr>
          <p:spPr>
            <a:xfrm>
              <a:off x="2171546" y="166767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3" name="Google Shape;11403;p61"/>
            <p:cNvSpPr/>
            <p:nvPr/>
          </p:nvSpPr>
          <p:spPr>
            <a:xfrm>
              <a:off x="2172971" y="166862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4" name="Google Shape;11404;p61"/>
            <p:cNvSpPr/>
            <p:nvPr/>
          </p:nvSpPr>
          <p:spPr>
            <a:xfrm>
              <a:off x="2173351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5" name="Google Shape;11405;p61"/>
            <p:cNvSpPr/>
            <p:nvPr/>
          </p:nvSpPr>
          <p:spPr>
            <a:xfrm>
              <a:off x="2174831" y="1654081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6" name="Google Shape;11406;p61"/>
            <p:cNvSpPr/>
            <p:nvPr/>
          </p:nvSpPr>
          <p:spPr>
            <a:xfrm>
              <a:off x="2168599" y="166343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7" name="Google Shape;11407;p61"/>
            <p:cNvSpPr/>
            <p:nvPr/>
          </p:nvSpPr>
          <p:spPr>
            <a:xfrm>
              <a:off x="2168409" y="166387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8" name="Google Shape;11408;p61"/>
            <p:cNvSpPr/>
            <p:nvPr/>
          </p:nvSpPr>
          <p:spPr>
            <a:xfrm>
              <a:off x="2168450" y="1663680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9" name="Google Shape;11409;p61"/>
            <p:cNvSpPr/>
            <p:nvPr/>
          </p:nvSpPr>
          <p:spPr>
            <a:xfrm>
              <a:off x="2168735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0" name="Google Shape;11410;p61"/>
            <p:cNvSpPr/>
            <p:nvPr/>
          </p:nvSpPr>
          <p:spPr>
            <a:xfrm>
              <a:off x="2168694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1" name="Google Shape;11411;p61"/>
            <p:cNvSpPr/>
            <p:nvPr/>
          </p:nvSpPr>
          <p:spPr>
            <a:xfrm>
              <a:off x="2168640" y="16633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2" name="Google Shape;11412;p61"/>
            <p:cNvSpPr/>
            <p:nvPr/>
          </p:nvSpPr>
          <p:spPr>
            <a:xfrm>
              <a:off x="2168504" y="16635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3" name="Google Shape;11413;p61"/>
            <p:cNvSpPr/>
            <p:nvPr/>
          </p:nvSpPr>
          <p:spPr>
            <a:xfrm>
              <a:off x="2174872" y="165389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4" name="Google Shape;11414;p61"/>
            <p:cNvSpPr/>
            <p:nvPr/>
          </p:nvSpPr>
          <p:spPr>
            <a:xfrm>
              <a:off x="2141078" y="1625270"/>
              <a:ext cx="43597" cy="21317"/>
            </a:xfrm>
            <a:custGeom>
              <a:rect b="b" l="l" r="r" t="t"/>
              <a:pathLst>
                <a:path extrusionOk="0" h="1570" w="3211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5" name="Google Shape;11415;p61"/>
            <p:cNvSpPr/>
            <p:nvPr/>
          </p:nvSpPr>
          <p:spPr>
            <a:xfrm>
              <a:off x="2183195" y="1635589"/>
              <a:ext cx="1534" cy="2390"/>
            </a:xfrm>
            <a:custGeom>
              <a:rect b="b" l="l" r="r" t="t"/>
              <a:pathLst>
                <a:path extrusionOk="0" h="176" w="113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6" name="Google Shape;11416;p61"/>
            <p:cNvSpPr/>
            <p:nvPr/>
          </p:nvSpPr>
          <p:spPr>
            <a:xfrm>
              <a:off x="2161756" y="1626465"/>
              <a:ext cx="774" cy="394"/>
            </a:xfrm>
            <a:custGeom>
              <a:rect b="b" l="l" r="r" t="t"/>
              <a:pathLst>
                <a:path extrusionOk="0" h="29" w="57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7" name="Google Shape;11417;p61"/>
            <p:cNvSpPr/>
            <p:nvPr/>
          </p:nvSpPr>
          <p:spPr>
            <a:xfrm>
              <a:off x="2162612" y="1626885"/>
              <a:ext cx="720" cy="299"/>
            </a:xfrm>
            <a:custGeom>
              <a:rect b="b" l="l" r="r" t="t"/>
              <a:pathLst>
                <a:path extrusionOk="0" h="22" w="53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8" name="Google Shape;11418;p61"/>
            <p:cNvSpPr/>
            <p:nvPr/>
          </p:nvSpPr>
          <p:spPr>
            <a:xfrm>
              <a:off x="2183046" y="163543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9" name="Google Shape;11419;p61"/>
            <p:cNvSpPr/>
            <p:nvPr/>
          </p:nvSpPr>
          <p:spPr>
            <a:xfrm>
              <a:off x="2160711" y="1625894"/>
              <a:ext cx="815" cy="489"/>
            </a:xfrm>
            <a:custGeom>
              <a:rect b="b" l="l" r="r" t="t"/>
              <a:pathLst>
                <a:path extrusionOk="0" h="36" w="6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0" name="Google Shape;11420;p61"/>
            <p:cNvSpPr/>
            <p:nvPr/>
          </p:nvSpPr>
          <p:spPr>
            <a:xfrm>
              <a:off x="2159801" y="1625270"/>
              <a:ext cx="869" cy="584"/>
            </a:xfrm>
            <a:custGeom>
              <a:rect b="b" l="l" r="r" t="t"/>
              <a:pathLst>
                <a:path extrusionOk="0" h="43" w="64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1" name="Google Shape;11421;p61"/>
            <p:cNvSpPr/>
            <p:nvPr/>
          </p:nvSpPr>
          <p:spPr>
            <a:xfrm>
              <a:off x="2166359" y="16443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2" name="Google Shape;11422;p61"/>
            <p:cNvSpPr/>
            <p:nvPr/>
          </p:nvSpPr>
          <p:spPr>
            <a:xfrm>
              <a:off x="2156855" y="164647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3" name="Google Shape;11423;p61"/>
            <p:cNvSpPr/>
            <p:nvPr/>
          </p:nvSpPr>
          <p:spPr>
            <a:xfrm>
              <a:off x="2157045" y="164642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4" name="Google Shape;11424;p61"/>
            <p:cNvSpPr/>
            <p:nvPr/>
          </p:nvSpPr>
          <p:spPr>
            <a:xfrm>
              <a:off x="2156570" y="1646518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5" name="Google Shape;11425;p61"/>
            <p:cNvSpPr/>
            <p:nvPr/>
          </p:nvSpPr>
          <p:spPr>
            <a:xfrm>
              <a:off x="2157384" y="164623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6" name="Google Shape;11426;p61"/>
            <p:cNvSpPr/>
            <p:nvPr/>
          </p:nvSpPr>
          <p:spPr>
            <a:xfrm>
              <a:off x="2165028" y="1643531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7" name="Google Shape;11427;p61"/>
            <p:cNvSpPr/>
            <p:nvPr/>
          </p:nvSpPr>
          <p:spPr>
            <a:xfrm>
              <a:off x="2157235" y="164638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8" name="Google Shape;11428;p61"/>
            <p:cNvSpPr/>
            <p:nvPr/>
          </p:nvSpPr>
          <p:spPr>
            <a:xfrm>
              <a:off x="2160561" y="1642432"/>
              <a:ext cx="1303" cy="204"/>
            </a:xfrm>
            <a:custGeom>
              <a:rect b="b" l="l" r="r" t="t"/>
              <a:pathLst>
                <a:path extrusionOk="0" h="15" w="96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9" name="Google Shape;11429;p61"/>
            <p:cNvSpPr/>
            <p:nvPr/>
          </p:nvSpPr>
          <p:spPr>
            <a:xfrm>
              <a:off x="2164458" y="1643287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0" name="Google Shape;11430;p61"/>
            <p:cNvSpPr/>
            <p:nvPr/>
          </p:nvSpPr>
          <p:spPr>
            <a:xfrm>
              <a:off x="2162136" y="1642676"/>
              <a:ext cx="2200" cy="584"/>
            </a:xfrm>
            <a:custGeom>
              <a:rect b="b" l="l" r="r" t="t"/>
              <a:pathLst>
                <a:path extrusionOk="0" h="43" w="162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1" name="Google Shape;11431;p61"/>
            <p:cNvSpPr/>
            <p:nvPr/>
          </p:nvSpPr>
          <p:spPr>
            <a:xfrm>
              <a:off x="2156244" y="1646614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2" name="Google Shape;11432;p61"/>
            <p:cNvSpPr/>
            <p:nvPr/>
          </p:nvSpPr>
          <p:spPr>
            <a:xfrm>
              <a:off x="2154628" y="1646614"/>
              <a:ext cx="1195" cy="54"/>
            </a:xfrm>
            <a:custGeom>
              <a:rect b="b" l="l" r="r" t="t"/>
              <a:pathLst>
                <a:path extrusionOk="0" h="4" w="88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3" name="Google Shape;11433;p61"/>
            <p:cNvSpPr/>
            <p:nvPr/>
          </p:nvSpPr>
          <p:spPr>
            <a:xfrm>
              <a:off x="2166984" y="1644903"/>
              <a:ext cx="2906" cy="1113"/>
            </a:xfrm>
            <a:custGeom>
              <a:rect b="b" l="l" r="r" t="t"/>
              <a:pathLst>
                <a:path extrusionOk="0" h="82" w="214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4" name="Google Shape;11434;p61"/>
            <p:cNvSpPr/>
            <p:nvPr/>
          </p:nvSpPr>
          <p:spPr>
            <a:xfrm>
              <a:off x="2154248" y="1646614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5" name="Google Shape;11435;p61"/>
            <p:cNvSpPr/>
            <p:nvPr/>
          </p:nvSpPr>
          <p:spPr>
            <a:xfrm>
              <a:off x="2153813" y="1646573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6" name="Google Shape;11436;p61"/>
            <p:cNvSpPr/>
            <p:nvPr/>
          </p:nvSpPr>
          <p:spPr>
            <a:xfrm>
              <a:off x="2153433" y="1646518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7" name="Google Shape;11437;p61"/>
            <p:cNvSpPr/>
            <p:nvPr/>
          </p:nvSpPr>
          <p:spPr>
            <a:xfrm>
              <a:off x="2171641" y="1645052"/>
              <a:ext cx="1100" cy="530"/>
            </a:xfrm>
            <a:custGeom>
              <a:rect b="b" l="l" r="r" t="t"/>
              <a:pathLst>
                <a:path extrusionOk="0" h="39" w="81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8" name="Google Shape;11438;p61"/>
            <p:cNvSpPr/>
            <p:nvPr/>
          </p:nvSpPr>
          <p:spPr>
            <a:xfrm>
              <a:off x="2152958" y="1646478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9" name="Google Shape;11439;p61"/>
            <p:cNvSpPr/>
            <p:nvPr/>
          </p:nvSpPr>
          <p:spPr>
            <a:xfrm>
              <a:off x="2155864" y="1646614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0" name="Google Shape;11440;p61"/>
            <p:cNvSpPr/>
            <p:nvPr/>
          </p:nvSpPr>
          <p:spPr>
            <a:xfrm>
              <a:off x="2152768" y="164642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1" name="Google Shape;11441;p61"/>
            <p:cNvSpPr/>
            <p:nvPr/>
          </p:nvSpPr>
          <p:spPr>
            <a:xfrm>
              <a:off x="2173637" y="1639417"/>
              <a:ext cx="38709" cy="14569"/>
            </a:xfrm>
            <a:custGeom>
              <a:rect b="b" l="l" r="r" t="t"/>
              <a:pathLst>
                <a:path extrusionOk="0" h="1073" w="2851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2" name="Google Shape;11442;p61"/>
            <p:cNvSpPr/>
            <p:nvPr/>
          </p:nvSpPr>
          <p:spPr>
            <a:xfrm>
              <a:off x="2211667" y="164286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3" name="Google Shape;11443;p61"/>
            <p:cNvSpPr/>
            <p:nvPr/>
          </p:nvSpPr>
          <p:spPr>
            <a:xfrm>
              <a:off x="2209332" y="164214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4" name="Google Shape;11444;p61"/>
            <p:cNvSpPr/>
            <p:nvPr/>
          </p:nvSpPr>
          <p:spPr>
            <a:xfrm>
              <a:off x="2200343" y="1640341"/>
              <a:ext cx="3014" cy="489"/>
            </a:xfrm>
            <a:custGeom>
              <a:rect b="b" l="l" r="r" t="t"/>
              <a:pathLst>
                <a:path extrusionOk="0" h="36" w="222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5" name="Google Shape;11445;p61"/>
            <p:cNvSpPr/>
            <p:nvPr/>
          </p:nvSpPr>
          <p:spPr>
            <a:xfrm>
              <a:off x="2212088" y="164296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6" name="Google Shape;11446;p61"/>
            <p:cNvSpPr/>
            <p:nvPr/>
          </p:nvSpPr>
          <p:spPr>
            <a:xfrm>
              <a:off x="2209807" y="16423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7" name="Google Shape;11447;p61"/>
            <p:cNvSpPr/>
            <p:nvPr/>
          </p:nvSpPr>
          <p:spPr>
            <a:xfrm>
              <a:off x="2209481" y="164220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8" name="Google Shape;11448;p61"/>
            <p:cNvSpPr/>
            <p:nvPr/>
          </p:nvSpPr>
          <p:spPr>
            <a:xfrm>
              <a:off x="2209576" y="164224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9" name="Google Shape;11449;p61"/>
            <p:cNvSpPr/>
            <p:nvPr/>
          </p:nvSpPr>
          <p:spPr>
            <a:xfrm>
              <a:off x="2209291" y="16420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0" name="Google Shape;11450;p61"/>
            <p:cNvSpPr/>
            <p:nvPr/>
          </p:nvSpPr>
          <p:spPr>
            <a:xfrm>
              <a:off x="2209956" y="164243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1" name="Google Shape;11451;p61"/>
            <p:cNvSpPr/>
            <p:nvPr/>
          </p:nvSpPr>
          <p:spPr>
            <a:xfrm>
              <a:off x="2185802" y="163939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2" name="Google Shape;11452;p61"/>
            <p:cNvSpPr/>
            <p:nvPr/>
          </p:nvSpPr>
          <p:spPr>
            <a:xfrm>
              <a:off x="2209196" y="16420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3" name="Google Shape;11453;p61"/>
            <p:cNvSpPr/>
            <p:nvPr/>
          </p:nvSpPr>
          <p:spPr>
            <a:xfrm>
              <a:off x="2210187" y="164248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4" name="Google Shape;11454;p61"/>
            <p:cNvSpPr/>
            <p:nvPr/>
          </p:nvSpPr>
          <p:spPr>
            <a:xfrm>
              <a:off x="2210472" y="1642581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5" name="Google Shape;11455;p61"/>
            <p:cNvSpPr/>
            <p:nvPr/>
          </p:nvSpPr>
          <p:spPr>
            <a:xfrm>
              <a:off x="2198062" y="1640056"/>
              <a:ext cx="2295" cy="299"/>
            </a:xfrm>
            <a:custGeom>
              <a:rect b="b" l="l" r="r" t="t"/>
              <a:pathLst>
                <a:path extrusionOk="0" h="22" w="169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6" name="Google Shape;11456;p61"/>
            <p:cNvSpPr/>
            <p:nvPr/>
          </p:nvSpPr>
          <p:spPr>
            <a:xfrm>
              <a:off x="2210757" y="164267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7" name="Google Shape;11457;p61"/>
            <p:cNvSpPr/>
            <p:nvPr/>
          </p:nvSpPr>
          <p:spPr>
            <a:xfrm>
              <a:off x="2173501" y="1647713"/>
              <a:ext cx="2145" cy="4195"/>
            </a:xfrm>
            <a:custGeom>
              <a:rect b="b" l="l" r="r" t="t"/>
              <a:pathLst>
                <a:path extrusionOk="0" h="309" w="158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8" name="Google Shape;11458;p61"/>
            <p:cNvSpPr/>
            <p:nvPr/>
          </p:nvSpPr>
          <p:spPr>
            <a:xfrm>
              <a:off x="2208286" y="16483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9" name="Google Shape;11459;p61"/>
            <p:cNvSpPr/>
            <p:nvPr/>
          </p:nvSpPr>
          <p:spPr>
            <a:xfrm>
              <a:off x="2208191" y="16483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0" name="Google Shape;11460;p61"/>
            <p:cNvSpPr/>
            <p:nvPr/>
          </p:nvSpPr>
          <p:spPr>
            <a:xfrm>
              <a:off x="2209956" y="1649085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1" name="Google Shape;11461;p61"/>
            <p:cNvSpPr/>
            <p:nvPr/>
          </p:nvSpPr>
          <p:spPr>
            <a:xfrm>
              <a:off x="2209427" y="1648895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2" name="Google Shape;11462;p61"/>
            <p:cNvSpPr/>
            <p:nvPr/>
          </p:nvSpPr>
          <p:spPr>
            <a:xfrm>
              <a:off x="2208381" y="164847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3" name="Google Shape;11463;p61"/>
            <p:cNvSpPr/>
            <p:nvPr/>
          </p:nvSpPr>
          <p:spPr>
            <a:xfrm>
              <a:off x="2175632" y="1651895"/>
              <a:ext cx="638" cy="774"/>
            </a:xfrm>
            <a:custGeom>
              <a:rect b="b" l="l" r="r" t="t"/>
              <a:pathLst>
                <a:path extrusionOk="0" h="57" w="47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4" name="Google Shape;11464;p61"/>
            <p:cNvSpPr/>
            <p:nvPr/>
          </p:nvSpPr>
          <p:spPr>
            <a:xfrm>
              <a:off x="2208531" y="164851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5" name="Google Shape;11465;p61"/>
            <p:cNvSpPr/>
            <p:nvPr/>
          </p:nvSpPr>
          <p:spPr>
            <a:xfrm>
              <a:off x="2208816" y="16486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6" name="Google Shape;11466;p61"/>
            <p:cNvSpPr/>
            <p:nvPr/>
          </p:nvSpPr>
          <p:spPr>
            <a:xfrm>
              <a:off x="2209047" y="16488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7" name="Google Shape;11467;p61"/>
            <p:cNvSpPr/>
            <p:nvPr/>
          </p:nvSpPr>
          <p:spPr>
            <a:xfrm>
              <a:off x="2175402" y="1651515"/>
              <a:ext cx="530" cy="720"/>
            </a:xfrm>
            <a:custGeom>
              <a:rect b="b" l="l" r="r" t="t"/>
              <a:pathLst>
                <a:path extrusionOk="0" h="53" w="39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8" name="Google Shape;11468;p61"/>
            <p:cNvSpPr/>
            <p:nvPr/>
          </p:nvSpPr>
          <p:spPr>
            <a:xfrm>
              <a:off x="2174492" y="16463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9" name="Google Shape;11469;p61"/>
            <p:cNvSpPr/>
            <p:nvPr/>
          </p:nvSpPr>
          <p:spPr>
            <a:xfrm>
              <a:off x="2174356" y="16464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0" name="Google Shape;11470;p61"/>
            <p:cNvSpPr/>
            <p:nvPr/>
          </p:nvSpPr>
          <p:spPr>
            <a:xfrm>
              <a:off x="2174166" y="164666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1" name="Google Shape;11471;p61"/>
            <p:cNvSpPr/>
            <p:nvPr/>
          </p:nvSpPr>
          <p:spPr>
            <a:xfrm>
              <a:off x="2174587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2" name="Google Shape;11472;p61"/>
            <p:cNvSpPr/>
            <p:nvPr/>
          </p:nvSpPr>
          <p:spPr>
            <a:xfrm>
              <a:off x="2173732" y="16472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3" name="Google Shape;11473;p61"/>
            <p:cNvSpPr/>
            <p:nvPr/>
          </p:nvSpPr>
          <p:spPr>
            <a:xfrm>
              <a:off x="2173976" y="164689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4" name="Google Shape;11474;p61"/>
            <p:cNvSpPr/>
            <p:nvPr/>
          </p:nvSpPr>
          <p:spPr>
            <a:xfrm>
              <a:off x="2182910" y="1641345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5" name="Google Shape;11475;p61"/>
            <p:cNvSpPr/>
            <p:nvPr/>
          </p:nvSpPr>
          <p:spPr>
            <a:xfrm>
              <a:off x="2174682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6" name="Google Shape;11476;p61"/>
            <p:cNvSpPr/>
            <p:nvPr/>
          </p:nvSpPr>
          <p:spPr>
            <a:xfrm>
              <a:off x="2185517" y="1639390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7" name="Google Shape;11477;p61"/>
            <p:cNvSpPr/>
            <p:nvPr/>
          </p:nvSpPr>
          <p:spPr>
            <a:xfrm>
              <a:off x="2184906" y="1639635"/>
              <a:ext cx="489" cy="339"/>
            </a:xfrm>
            <a:custGeom>
              <a:rect b="b" l="l" r="r" t="t"/>
              <a:pathLst>
                <a:path extrusionOk="0" h="25" w="36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8" name="Google Shape;11478;p61"/>
            <p:cNvSpPr/>
            <p:nvPr/>
          </p:nvSpPr>
          <p:spPr>
            <a:xfrm>
              <a:off x="2173501" y="16477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9" name="Google Shape;11479;p61"/>
            <p:cNvSpPr/>
            <p:nvPr/>
          </p:nvSpPr>
          <p:spPr>
            <a:xfrm>
              <a:off x="2184376" y="1640056"/>
              <a:ext cx="353" cy="299"/>
            </a:xfrm>
            <a:custGeom>
              <a:rect b="b" l="l" r="r" t="t"/>
              <a:pathLst>
                <a:path extrusionOk="0" h="22" w="26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0" name="Google Shape;11480;p61"/>
            <p:cNvSpPr/>
            <p:nvPr/>
          </p:nvSpPr>
          <p:spPr>
            <a:xfrm>
              <a:off x="2182380" y="164182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1" name="Google Shape;11481;p61"/>
            <p:cNvSpPr/>
            <p:nvPr/>
          </p:nvSpPr>
          <p:spPr>
            <a:xfrm>
              <a:off x="2183860" y="1640490"/>
              <a:ext cx="339" cy="244"/>
            </a:xfrm>
            <a:custGeom>
              <a:rect b="b" l="l" r="r" t="t"/>
              <a:pathLst>
                <a:path extrusionOk="0" h="18" w="25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2" name="Google Shape;11482;p61"/>
            <p:cNvSpPr/>
            <p:nvPr/>
          </p:nvSpPr>
          <p:spPr>
            <a:xfrm>
              <a:off x="2183385" y="1640911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3" name="Google Shape;11483;p61"/>
            <p:cNvSpPr/>
            <p:nvPr/>
          </p:nvSpPr>
          <p:spPr>
            <a:xfrm>
              <a:off x="2173501" y="16477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4" name="Google Shape;11484;p61"/>
            <p:cNvSpPr/>
            <p:nvPr/>
          </p:nvSpPr>
          <p:spPr>
            <a:xfrm>
              <a:off x="1977808" y="1708880"/>
              <a:ext cx="22865" cy="43584"/>
            </a:xfrm>
            <a:custGeom>
              <a:rect b="b" l="l" r="r" t="t"/>
              <a:pathLst>
                <a:path extrusionOk="0" h="3210" w="1684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5" name="Google Shape;11485;p61"/>
            <p:cNvSpPr/>
            <p:nvPr/>
          </p:nvSpPr>
          <p:spPr>
            <a:xfrm>
              <a:off x="2073964" y="1600939"/>
              <a:ext cx="27440" cy="23163"/>
            </a:xfrm>
            <a:custGeom>
              <a:rect b="b" l="l" r="r" t="t"/>
              <a:pathLst>
                <a:path extrusionOk="0" h="1706" w="2021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6" name="Google Shape;11486;p61"/>
            <p:cNvSpPr/>
            <p:nvPr/>
          </p:nvSpPr>
          <p:spPr>
            <a:xfrm>
              <a:off x="2092647" y="1634489"/>
              <a:ext cx="2865" cy="4114"/>
            </a:xfrm>
            <a:custGeom>
              <a:rect b="b" l="l" r="r" t="t"/>
              <a:pathLst>
                <a:path extrusionOk="0" h="303" w="211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7" name="Google Shape;11487;p61"/>
            <p:cNvSpPr/>
            <p:nvPr/>
          </p:nvSpPr>
          <p:spPr>
            <a:xfrm>
              <a:off x="2068873" y="1620273"/>
              <a:ext cx="26014" cy="18194"/>
            </a:xfrm>
            <a:custGeom>
              <a:rect b="b" l="l" r="r" t="t"/>
              <a:pathLst>
                <a:path extrusionOk="0" h="1340" w="1916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8" name="Google Shape;11488;p61"/>
            <p:cNvSpPr/>
            <p:nvPr/>
          </p:nvSpPr>
          <p:spPr>
            <a:xfrm>
              <a:off x="2073244" y="162304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9" name="Google Shape;11489;p61"/>
            <p:cNvSpPr/>
            <p:nvPr/>
          </p:nvSpPr>
          <p:spPr>
            <a:xfrm>
              <a:off x="2091547" y="1625134"/>
              <a:ext cx="543" cy="530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0" name="Google Shape;11490;p61"/>
            <p:cNvSpPr/>
            <p:nvPr/>
          </p:nvSpPr>
          <p:spPr>
            <a:xfrm>
              <a:off x="2074480" y="16233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1" name="Google Shape;11491;p61"/>
            <p:cNvSpPr/>
            <p:nvPr/>
          </p:nvSpPr>
          <p:spPr>
            <a:xfrm>
              <a:off x="2072769" y="162285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2" name="Google Shape;11492;p61"/>
            <p:cNvSpPr/>
            <p:nvPr/>
          </p:nvSpPr>
          <p:spPr>
            <a:xfrm>
              <a:off x="2072253" y="162260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3" name="Google Shape;11493;p61"/>
            <p:cNvSpPr/>
            <p:nvPr/>
          </p:nvSpPr>
          <p:spPr>
            <a:xfrm>
              <a:off x="2074005" y="1623274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4" name="Google Shape;11494;p61"/>
            <p:cNvSpPr/>
            <p:nvPr/>
          </p:nvSpPr>
          <p:spPr>
            <a:xfrm>
              <a:off x="2073679" y="162317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5" name="Google Shape;11495;p61"/>
            <p:cNvSpPr/>
            <p:nvPr/>
          </p:nvSpPr>
          <p:spPr>
            <a:xfrm>
              <a:off x="2074249" y="162332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6" name="Google Shape;11496;p61"/>
            <p:cNvSpPr/>
            <p:nvPr/>
          </p:nvSpPr>
          <p:spPr>
            <a:xfrm>
              <a:off x="2092212" y="1625745"/>
              <a:ext cx="638" cy="543"/>
            </a:xfrm>
            <a:custGeom>
              <a:rect b="b" l="l" r="r" t="t"/>
              <a:pathLst>
                <a:path extrusionOk="0" h="40" w="47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7" name="Google Shape;11497;p61"/>
            <p:cNvSpPr/>
            <p:nvPr/>
          </p:nvSpPr>
          <p:spPr>
            <a:xfrm>
              <a:off x="2091031" y="163572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8" name="Google Shape;11498;p61"/>
            <p:cNvSpPr/>
            <p:nvPr/>
          </p:nvSpPr>
          <p:spPr>
            <a:xfrm>
              <a:off x="2091167" y="1635208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9" name="Google Shape;11499;p61"/>
            <p:cNvSpPr/>
            <p:nvPr/>
          </p:nvSpPr>
          <p:spPr>
            <a:xfrm>
              <a:off x="2091547" y="16343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0" name="Google Shape;11500;p61"/>
            <p:cNvSpPr/>
            <p:nvPr/>
          </p:nvSpPr>
          <p:spPr>
            <a:xfrm>
              <a:off x="2092362" y="163321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1" name="Google Shape;11501;p61"/>
            <p:cNvSpPr/>
            <p:nvPr/>
          </p:nvSpPr>
          <p:spPr>
            <a:xfrm>
              <a:off x="2092117" y="16335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2" name="Google Shape;11502;p61"/>
            <p:cNvSpPr/>
            <p:nvPr/>
          </p:nvSpPr>
          <p:spPr>
            <a:xfrm>
              <a:off x="2092647" y="163292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3" name="Google Shape;11503;p61"/>
            <p:cNvSpPr/>
            <p:nvPr/>
          </p:nvSpPr>
          <p:spPr>
            <a:xfrm>
              <a:off x="2091832" y="163397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4" name="Google Shape;11504;p61"/>
            <p:cNvSpPr/>
            <p:nvPr/>
          </p:nvSpPr>
          <p:spPr>
            <a:xfrm>
              <a:off x="2090746" y="1637734"/>
              <a:ext cx="14" cy="95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5" name="Google Shape;11505;p61"/>
            <p:cNvSpPr/>
            <p:nvPr/>
          </p:nvSpPr>
          <p:spPr>
            <a:xfrm>
              <a:off x="2093448" y="163226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6" name="Google Shape;11506;p61"/>
            <p:cNvSpPr/>
            <p:nvPr/>
          </p:nvSpPr>
          <p:spPr>
            <a:xfrm>
              <a:off x="2090936" y="1636254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7" name="Google Shape;11507;p61"/>
            <p:cNvSpPr/>
            <p:nvPr/>
          </p:nvSpPr>
          <p:spPr>
            <a:xfrm>
              <a:off x="2090841" y="163691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8" name="Google Shape;11508;p61"/>
            <p:cNvSpPr/>
            <p:nvPr/>
          </p:nvSpPr>
          <p:spPr>
            <a:xfrm>
              <a:off x="2091357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9" name="Google Shape;11509;p61"/>
            <p:cNvSpPr/>
            <p:nvPr/>
          </p:nvSpPr>
          <p:spPr>
            <a:xfrm>
              <a:off x="2093163" y="163245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0" name="Google Shape;11510;p61"/>
            <p:cNvSpPr/>
            <p:nvPr/>
          </p:nvSpPr>
          <p:spPr>
            <a:xfrm>
              <a:off x="2092878" y="16326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1" name="Google Shape;11511;p61"/>
            <p:cNvSpPr/>
            <p:nvPr/>
          </p:nvSpPr>
          <p:spPr>
            <a:xfrm>
              <a:off x="2199162" y="1650755"/>
              <a:ext cx="65131" cy="41439"/>
            </a:xfrm>
            <a:custGeom>
              <a:rect b="b" l="l" r="r" t="t"/>
              <a:pathLst>
                <a:path extrusionOk="0" h="3052" w="4797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2" name="Google Shape;11512;p61"/>
            <p:cNvSpPr/>
            <p:nvPr/>
          </p:nvSpPr>
          <p:spPr>
            <a:xfrm>
              <a:off x="2215795" y="1653321"/>
              <a:ext cx="353" cy="720"/>
            </a:xfrm>
            <a:custGeom>
              <a:rect b="b" l="l" r="r" t="t"/>
              <a:pathLst>
                <a:path extrusionOk="0" h="53" w="26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3" name="Google Shape;11513;p61"/>
            <p:cNvSpPr/>
            <p:nvPr/>
          </p:nvSpPr>
          <p:spPr>
            <a:xfrm>
              <a:off x="2214654" y="1654841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4" name="Google Shape;11514;p61"/>
            <p:cNvSpPr/>
            <p:nvPr/>
          </p:nvSpPr>
          <p:spPr>
            <a:xfrm>
              <a:off x="2199108" y="1671623"/>
              <a:ext cx="774" cy="489"/>
            </a:xfrm>
            <a:custGeom>
              <a:rect b="b" l="l" r="r" t="t"/>
              <a:pathLst>
                <a:path extrusionOk="0" h="36" w="57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5" name="Google Shape;11515;p61"/>
            <p:cNvSpPr/>
            <p:nvPr/>
          </p:nvSpPr>
          <p:spPr>
            <a:xfrm>
              <a:off x="2215319" y="165450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6" name="Google Shape;11516;p61"/>
            <p:cNvSpPr/>
            <p:nvPr/>
          </p:nvSpPr>
          <p:spPr>
            <a:xfrm>
              <a:off x="2213948" y="1655127"/>
              <a:ext cx="679" cy="434"/>
            </a:xfrm>
            <a:custGeom>
              <a:rect b="b" l="l" r="r" t="t"/>
              <a:pathLst>
                <a:path extrusionOk="0" h="32" w="5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7" name="Google Shape;11517;p61"/>
            <p:cNvSpPr/>
            <p:nvPr/>
          </p:nvSpPr>
          <p:spPr>
            <a:xfrm>
              <a:off x="2215659" y="165412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8" name="Google Shape;11518;p61"/>
            <p:cNvSpPr/>
            <p:nvPr/>
          </p:nvSpPr>
          <p:spPr>
            <a:xfrm>
              <a:off x="2245977" y="1649234"/>
              <a:ext cx="20746" cy="26205"/>
            </a:xfrm>
            <a:custGeom>
              <a:rect b="b" l="l" r="r" t="t"/>
              <a:pathLst>
                <a:path extrusionOk="0" h="1930" w="1528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9" name="Google Shape;11519;p61"/>
            <p:cNvSpPr/>
            <p:nvPr/>
          </p:nvSpPr>
          <p:spPr>
            <a:xfrm>
              <a:off x="2249548" y="165649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0" name="Google Shape;11520;p61"/>
            <p:cNvSpPr/>
            <p:nvPr/>
          </p:nvSpPr>
          <p:spPr>
            <a:xfrm>
              <a:off x="2249304" y="1656172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1" name="Google Shape;11521;p61"/>
            <p:cNvSpPr/>
            <p:nvPr/>
          </p:nvSpPr>
          <p:spPr>
            <a:xfrm>
              <a:off x="2254776" y="1673714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2" name="Google Shape;11522;p61"/>
            <p:cNvSpPr/>
            <p:nvPr/>
          </p:nvSpPr>
          <p:spPr>
            <a:xfrm>
              <a:off x="2254626" y="1673144"/>
              <a:ext cx="163" cy="625"/>
            </a:xfrm>
            <a:custGeom>
              <a:rect b="b" l="l" r="r" t="t"/>
              <a:pathLst>
                <a:path extrusionOk="0" h="46" w="12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3" name="Google Shape;11523;p61"/>
            <p:cNvSpPr/>
            <p:nvPr/>
          </p:nvSpPr>
          <p:spPr>
            <a:xfrm>
              <a:off x="2255251" y="1674950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4" name="Google Shape;11524;p61"/>
            <p:cNvSpPr/>
            <p:nvPr/>
          </p:nvSpPr>
          <p:spPr>
            <a:xfrm>
              <a:off x="2254531" y="1672479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5" name="Google Shape;11525;p61"/>
            <p:cNvSpPr/>
            <p:nvPr/>
          </p:nvSpPr>
          <p:spPr>
            <a:xfrm>
              <a:off x="2250119" y="16573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6" name="Google Shape;11526;p61"/>
            <p:cNvSpPr/>
            <p:nvPr/>
          </p:nvSpPr>
          <p:spPr>
            <a:xfrm>
              <a:off x="2249928" y="1657068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7" name="Google Shape;11527;p61"/>
            <p:cNvSpPr/>
            <p:nvPr/>
          </p:nvSpPr>
          <p:spPr>
            <a:xfrm>
              <a:off x="2254436" y="1671623"/>
              <a:ext cx="109" cy="679"/>
            </a:xfrm>
            <a:custGeom>
              <a:rect b="b" l="l" r="r" t="t"/>
              <a:pathLst>
                <a:path extrusionOk="0" h="50" w="8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8" name="Google Shape;11528;p61"/>
            <p:cNvSpPr/>
            <p:nvPr/>
          </p:nvSpPr>
          <p:spPr>
            <a:xfrm>
              <a:off x="2249738" y="165683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9" name="Google Shape;11529;p61"/>
            <p:cNvSpPr/>
            <p:nvPr/>
          </p:nvSpPr>
          <p:spPr>
            <a:xfrm>
              <a:off x="2255006" y="167442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0" name="Google Shape;11530;p61"/>
            <p:cNvSpPr/>
            <p:nvPr/>
          </p:nvSpPr>
          <p:spPr>
            <a:xfrm>
              <a:off x="2247933" y="1653796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1" name="Google Shape;11531;p61"/>
            <p:cNvSpPr/>
            <p:nvPr/>
          </p:nvSpPr>
          <p:spPr>
            <a:xfrm>
              <a:off x="2255482" y="16754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2" name="Google Shape;11532;p61"/>
            <p:cNvSpPr/>
            <p:nvPr/>
          </p:nvSpPr>
          <p:spPr>
            <a:xfrm>
              <a:off x="2248258" y="1654366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3" name="Google Shape;11533;p61"/>
            <p:cNvSpPr/>
            <p:nvPr/>
          </p:nvSpPr>
          <p:spPr>
            <a:xfrm>
              <a:off x="2245977" y="1650225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4" name="Google Shape;11534;p61"/>
            <p:cNvSpPr/>
            <p:nvPr/>
          </p:nvSpPr>
          <p:spPr>
            <a:xfrm>
              <a:off x="2247593" y="165322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5" name="Google Shape;11535;p61"/>
            <p:cNvSpPr/>
            <p:nvPr/>
          </p:nvSpPr>
          <p:spPr>
            <a:xfrm>
              <a:off x="2247267" y="1652601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6" name="Google Shape;11536;p61"/>
            <p:cNvSpPr/>
            <p:nvPr/>
          </p:nvSpPr>
          <p:spPr>
            <a:xfrm>
              <a:off x="2246697" y="1651610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7" name="Google Shape;11537;p61"/>
            <p:cNvSpPr/>
            <p:nvPr/>
          </p:nvSpPr>
          <p:spPr>
            <a:xfrm>
              <a:off x="2246317" y="165089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8" name="Google Shape;11538;p61"/>
            <p:cNvSpPr/>
            <p:nvPr/>
          </p:nvSpPr>
          <p:spPr>
            <a:xfrm>
              <a:off x="2249073" y="165579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9" name="Google Shape;11539;p61"/>
            <p:cNvSpPr/>
            <p:nvPr/>
          </p:nvSpPr>
          <p:spPr>
            <a:xfrm>
              <a:off x="2248829" y="165535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0" name="Google Shape;11540;p61"/>
            <p:cNvSpPr/>
            <p:nvPr/>
          </p:nvSpPr>
          <p:spPr>
            <a:xfrm>
              <a:off x="2248544" y="1654882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1" name="Google Shape;11541;p61"/>
            <p:cNvSpPr/>
            <p:nvPr/>
          </p:nvSpPr>
          <p:spPr>
            <a:xfrm>
              <a:off x="2212047" y="1690224"/>
              <a:ext cx="44073" cy="23516"/>
            </a:xfrm>
            <a:custGeom>
              <a:rect b="b" l="l" r="r" t="t"/>
              <a:pathLst>
                <a:path extrusionOk="0" h="1732" w="3246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2" name="Google Shape;11542;p61"/>
            <p:cNvSpPr/>
            <p:nvPr/>
          </p:nvSpPr>
          <p:spPr>
            <a:xfrm>
              <a:off x="2240994" y="1708500"/>
              <a:ext cx="339" cy="394"/>
            </a:xfrm>
            <a:custGeom>
              <a:rect b="b" l="l" r="r" t="t"/>
              <a:pathLst>
                <a:path extrusionOk="0" h="29" w="25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3" name="Google Shape;11543;p61"/>
            <p:cNvSpPr/>
            <p:nvPr/>
          </p:nvSpPr>
          <p:spPr>
            <a:xfrm>
              <a:off x="2250784" y="1708364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4" name="Google Shape;11544;p61"/>
            <p:cNvSpPr/>
            <p:nvPr/>
          </p:nvSpPr>
          <p:spPr>
            <a:xfrm>
              <a:off x="2240845" y="170960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5" name="Google Shape;11545;p61"/>
            <p:cNvSpPr/>
            <p:nvPr/>
          </p:nvSpPr>
          <p:spPr>
            <a:xfrm>
              <a:off x="2251015" y="17082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6" name="Google Shape;11546;p61"/>
            <p:cNvSpPr/>
            <p:nvPr/>
          </p:nvSpPr>
          <p:spPr>
            <a:xfrm>
              <a:off x="2251259" y="17082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7" name="Google Shape;11547;p61"/>
            <p:cNvSpPr/>
            <p:nvPr/>
          </p:nvSpPr>
          <p:spPr>
            <a:xfrm>
              <a:off x="2241605" y="1707644"/>
              <a:ext cx="5485" cy="679"/>
            </a:xfrm>
            <a:custGeom>
              <a:rect b="b" l="l" r="r" t="t"/>
              <a:pathLst>
                <a:path extrusionOk="0" h="50" w="404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8" name="Google Shape;11548;p61"/>
            <p:cNvSpPr/>
            <p:nvPr/>
          </p:nvSpPr>
          <p:spPr>
            <a:xfrm>
              <a:off x="2241375" y="1708310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9" name="Google Shape;11549;p61"/>
            <p:cNvSpPr/>
            <p:nvPr/>
          </p:nvSpPr>
          <p:spPr>
            <a:xfrm>
              <a:off x="2250444" y="1708405"/>
              <a:ext cx="299" cy="68"/>
            </a:xfrm>
            <a:custGeom>
              <a:rect b="b" l="l" r="r" t="t"/>
              <a:pathLst>
                <a:path extrusionOk="0" h="5" w="22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0" name="Google Shape;11550;p61"/>
            <p:cNvSpPr/>
            <p:nvPr/>
          </p:nvSpPr>
          <p:spPr>
            <a:xfrm>
              <a:off x="2250214" y="170845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1" name="Google Shape;11551;p61"/>
            <p:cNvSpPr/>
            <p:nvPr/>
          </p:nvSpPr>
          <p:spPr>
            <a:xfrm>
              <a:off x="2240899" y="1708934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2" name="Google Shape;11552;p61"/>
            <p:cNvSpPr/>
            <p:nvPr/>
          </p:nvSpPr>
          <p:spPr>
            <a:xfrm>
              <a:off x="2249928" y="170836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3" name="Google Shape;11553;p61"/>
            <p:cNvSpPr/>
            <p:nvPr/>
          </p:nvSpPr>
          <p:spPr>
            <a:xfrm>
              <a:off x="2240845" y="170916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4" name="Google Shape;11554;p61"/>
            <p:cNvSpPr/>
            <p:nvPr/>
          </p:nvSpPr>
          <p:spPr>
            <a:xfrm>
              <a:off x="2255631" y="169357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5" name="Google Shape;11555;p61"/>
            <p:cNvSpPr/>
            <p:nvPr/>
          </p:nvSpPr>
          <p:spPr>
            <a:xfrm>
              <a:off x="2238849" y="1689396"/>
              <a:ext cx="8187" cy="2200"/>
            </a:xfrm>
            <a:custGeom>
              <a:rect b="b" l="l" r="r" t="t"/>
              <a:pathLst>
                <a:path extrusionOk="0" h="162" w="603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6" name="Google Shape;11556;p61"/>
            <p:cNvSpPr/>
            <p:nvPr/>
          </p:nvSpPr>
          <p:spPr>
            <a:xfrm>
              <a:off x="2247023" y="1689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7" name="Google Shape;11557;p61"/>
            <p:cNvSpPr/>
            <p:nvPr/>
          </p:nvSpPr>
          <p:spPr>
            <a:xfrm>
              <a:off x="2213283" y="169019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8" name="Google Shape;11558;p61"/>
            <p:cNvSpPr/>
            <p:nvPr/>
          </p:nvSpPr>
          <p:spPr>
            <a:xfrm>
              <a:off x="2253581" y="169266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9" name="Google Shape;11559;p61"/>
            <p:cNvSpPr/>
            <p:nvPr/>
          </p:nvSpPr>
          <p:spPr>
            <a:xfrm>
              <a:off x="2214233" y="1690822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0" name="Google Shape;11560;p61"/>
            <p:cNvSpPr/>
            <p:nvPr/>
          </p:nvSpPr>
          <p:spPr>
            <a:xfrm>
              <a:off x="2253296" y="169253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1" name="Google Shape;11561;p61"/>
            <p:cNvSpPr/>
            <p:nvPr/>
          </p:nvSpPr>
          <p:spPr>
            <a:xfrm>
              <a:off x="2254056" y="169291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2" name="Google Shape;11562;p61"/>
            <p:cNvSpPr/>
            <p:nvPr/>
          </p:nvSpPr>
          <p:spPr>
            <a:xfrm>
              <a:off x="2253011" y="169238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3" name="Google Shape;11563;p61"/>
            <p:cNvSpPr/>
            <p:nvPr/>
          </p:nvSpPr>
          <p:spPr>
            <a:xfrm>
              <a:off x="2213758" y="169048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4" name="Google Shape;11564;p61"/>
            <p:cNvSpPr/>
            <p:nvPr/>
          </p:nvSpPr>
          <p:spPr>
            <a:xfrm>
              <a:off x="2214708" y="169124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5" name="Google Shape;11565;p61"/>
            <p:cNvSpPr/>
            <p:nvPr/>
          </p:nvSpPr>
          <p:spPr>
            <a:xfrm>
              <a:off x="2252820" y="1692247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6" name="Google Shape;11566;p61"/>
            <p:cNvSpPr/>
            <p:nvPr/>
          </p:nvSpPr>
          <p:spPr>
            <a:xfrm>
              <a:off x="2254531" y="1693144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7" name="Google Shape;11567;p61"/>
            <p:cNvSpPr/>
            <p:nvPr/>
          </p:nvSpPr>
          <p:spPr>
            <a:xfrm>
              <a:off x="2255061" y="1693334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8" name="Google Shape;11568;p61"/>
            <p:cNvSpPr/>
            <p:nvPr/>
          </p:nvSpPr>
          <p:spPr>
            <a:xfrm>
              <a:off x="2252400" y="16918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9" name="Google Shape;11569;p61"/>
            <p:cNvSpPr/>
            <p:nvPr/>
          </p:nvSpPr>
          <p:spPr>
            <a:xfrm>
              <a:off x="2252495" y="1692003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0" name="Google Shape;11570;p61"/>
            <p:cNvSpPr/>
            <p:nvPr/>
          </p:nvSpPr>
          <p:spPr>
            <a:xfrm>
              <a:off x="2252305" y="1691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1" name="Google Shape;11571;p61"/>
            <p:cNvSpPr/>
            <p:nvPr/>
          </p:nvSpPr>
          <p:spPr>
            <a:xfrm>
              <a:off x="2252250" y="169171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2" name="Google Shape;11572;p61"/>
            <p:cNvSpPr/>
            <p:nvPr/>
          </p:nvSpPr>
          <p:spPr>
            <a:xfrm>
              <a:off x="2252209" y="16916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3" name="Google Shape;11573;p61"/>
            <p:cNvSpPr/>
            <p:nvPr/>
          </p:nvSpPr>
          <p:spPr>
            <a:xfrm>
              <a:off x="2252630" y="169209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4" name="Google Shape;11574;p61"/>
            <p:cNvSpPr/>
            <p:nvPr/>
          </p:nvSpPr>
          <p:spPr>
            <a:xfrm>
              <a:off x="2198782" y="1705988"/>
              <a:ext cx="18031" cy="12274"/>
            </a:xfrm>
            <a:custGeom>
              <a:rect b="b" l="l" r="r" t="t"/>
              <a:pathLst>
                <a:path extrusionOk="0" h="904" w="1328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5" name="Google Shape;11575;p61"/>
            <p:cNvSpPr/>
            <p:nvPr/>
          </p:nvSpPr>
          <p:spPr>
            <a:xfrm>
              <a:off x="2198823" y="171097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6" name="Google Shape;11576;p61"/>
            <p:cNvSpPr/>
            <p:nvPr/>
          </p:nvSpPr>
          <p:spPr>
            <a:xfrm>
              <a:off x="2198728" y="17117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7" name="Google Shape;11577;p61"/>
            <p:cNvSpPr/>
            <p:nvPr/>
          </p:nvSpPr>
          <p:spPr>
            <a:xfrm>
              <a:off x="2198728" y="171391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8" name="Google Shape;11578;p61"/>
            <p:cNvSpPr/>
            <p:nvPr/>
          </p:nvSpPr>
          <p:spPr>
            <a:xfrm>
              <a:off x="2202204" y="171815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9" name="Google Shape;11579;p61"/>
            <p:cNvSpPr/>
            <p:nvPr/>
          </p:nvSpPr>
          <p:spPr>
            <a:xfrm>
              <a:off x="2199447" y="171562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0" name="Google Shape;11580;p61"/>
            <p:cNvSpPr/>
            <p:nvPr/>
          </p:nvSpPr>
          <p:spPr>
            <a:xfrm>
              <a:off x="2198687" y="171249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1" name="Google Shape;11581;p61"/>
            <p:cNvSpPr/>
            <p:nvPr/>
          </p:nvSpPr>
          <p:spPr>
            <a:xfrm>
              <a:off x="2199828" y="1716103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2" name="Google Shape;11582;p61"/>
            <p:cNvSpPr/>
            <p:nvPr/>
          </p:nvSpPr>
          <p:spPr>
            <a:xfrm>
              <a:off x="2198687" y="17133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3" name="Google Shape;11583;p61"/>
            <p:cNvSpPr/>
            <p:nvPr/>
          </p:nvSpPr>
          <p:spPr>
            <a:xfrm>
              <a:off x="2201538" y="171758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4" name="Google Shape;11584;p61"/>
            <p:cNvSpPr/>
            <p:nvPr/>
          </p:nvSpPr>
          <p:spPr>
            <a:xfrm>
              <a:off x="2198918" y="170998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5" name="Google Shape;11585;p61"/>
            <p:cNvSpPr/>
            <p:nvPr/>
          </p:nvSpPr>
          <p:spPr>
            <a:xfrm>
              <a:off x="2200873" y="1717108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6" name="Google Shape;11586;p61"/>
            <p:cNvSpPr/>
            <p:nvPr/>
          </p:nvSpPr>
          <p:spPr>
            <a:xfrm>
              <a:off x="2198823" y="1714447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7" name="Google Shape;11587;p61"/>
            <p:cNvSpPr/>
            <p:nvPr/>
          </p:nvSpPr>
          <p:spPr>
            <a:xfrm>
              <a:off x="2200343" y="1716578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8" name="Google Shape;11588;p61"/>
            <p:cNvSpPr/>
            <p:nvPr/>
          </p:nvSpPr>
          <p:spPr>
            <a:xfrm>
              <a:off x="2199108" y="170902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9" name="Google Shape;11589;p61"/>
            <p:cNvSpPr/>
            <p:nvPr/>
          </p:nvSpPr>
          <p:spPr>
            <a:xfrm>
              <a:off x="2199108" y="17151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0" name="Google Shape;11590;p61"/>
            <p:cNvSpPr/>
            <p:nvPr/>
          </p:nvSpPr>
          <p:spPr>
            <a:xfrm>
              <a:off x="2199352" y="1708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1" name="Google Shape;11591;p61"/>
            <p:cNvSpPr/>
            <p:nvPr/>
          </p:nvSpPr>
          <p:spPr>
            <a:xfrm>
              <a:off x="2216609" y="171296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2" name="Google Shape;11592;p61"/>
            <p:cNvSpPr/>
            <p:nvPr/>
          </p:nvSpPr>
          <p:spPr>
            <a:xfrm>
              <a:off x="2216745" y="171311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3" name="Google Shape;11593;p61"/>
            <p:cNvSpPr/>
            <p:nvPr/>
          </p:nvSpPr>
          <p:spPr>
            <a:xfrm>
              <a:off x="2211097" y="1705988"/>
              <a:ext cx="434" cy="1005"/>
            </a:xfrm>
            <a:custGeom>
              <a:rect b="b" l="l" r="r" t="t"/>
              <a:pathLst>
                <a:path extrusionOk="0" h="74" w="32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4" name="Google Shape;11594;p61"/>
            <p:cNvSpPr/>
            <p:nvPr/>
          </p:nvSpPr>
          <p:spPr>
            <a:xfrm>
              <a:off x="2211572" y="1611095"/>
              <a:ext cx="130385" cy="74283"/>
            </a:xfrm>
            <a:custGeom>
              <a:rect b="b" l="l" r="r" t="t"/>
              <a:pathLst>
                <a:path extrusionOk="0" h="5471" w="9603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5" name="Google Shape;11595;p61"/>
            <p:cNvSpPr/>
            <p:nvPr/>
          </p:nvSpPr>
          <p:spPr>
            <a:xfrm>
              <a:off x="2221782" y="16200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6" name="Google Shape;11596;p61"/>
            <p:cNvSpPr/>
            <p:nvPr/>
          </p:nvSpPr>
          <p:spPr>
            <a:xfrm>
              <a:off x="2214518" y="164296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7" name="Google Shape;11597;p61"/>
            <p:cNvSpPr/>
            <p:nvPr/>
          </p:nvSpPr>
          <p:spPr>
            <a:xfrm>
              <a:off x="2223113" y="1622133"/>
              <a:ext cx="2200" cy="5865"/>
            </a:xfrm>
            <a:custGeom>
              <a:rect b="b" l="l" r="r" t="t"/>
              <a:pathLst>
                <a:path extrusionOk="0" h="432" w="162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8" name="Google Shape;11598;p61"/>
            <p:cNvSpPr/>
            <p:nvPr/>
          </p:nvSpPr>
          <p:spPr>
            <a:xfrm>
              <a:off x="2213609" y="165051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9" name="Google Shape;11599;p61"/>
            <p:cNvSpPr/>
            <p:nvPr/>
          </p:nvSpPr>
          <p:spPr>
            <a:xfrm>
              <a:off x="2212808" y="164994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0" name="Google Shape;11600;p61"/>
            <p:cNvSpPr/>
            <p:nvPr/>
          </p:nvSpPr>
          <p:spPr>
            <a:xfrm>
              <a:off x="2214654" y="1650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1" name="Google Shape;11601;p61"/>
            <p:cNvSpPr/>
            <p:nvPr/>
          </p:nvSpPr>
          <p:spPr>
            <a:xfrm>
              <a:off x="2214994" y="1651176"/>
              <a:ext cx="584" cy="394"/>
            </a:xfrm>
            <a:custGeom>
              <a:rect b="b" l="l" r="r" t="t"/>
              <a:pathLst>
                <a:path extrusionOk="0" h="29" w="43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2" name="Google Shape;11602;p61"/>
            <p:cNvSpPr/>
            <p:nvPr/>
          </p:nvSpPr>
          <p:spPr>
            <a:xfrm>
              <a:off x="2212563" y="164965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3" name="Google Shape;11603;p61"/>
            <p:cNvSpPr/>
            <p:nvPr/>
          </p:nvSpPr>
          <p:spPr>
            <a:xfrm>
              <a:off x="2211762" y="1648664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4" name="Google Shape;11604;p61"/>
            <p:cNvSpPr/>
            <p:nvPr/>
          </p:nvSpPr>
          <p:spPr>
            <a:xfrm>
              <a:off x="2212332" y="164946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5" name="Google Shape;11605;p61"/>
            <p:cNvSpPr/>
            <p:nvPr/>
          </p:nvSpPr>
          <p:spPr>
            <a:xfrm>
              <a:off x="2212047" y="164908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6" name="Google Shape;11606;p61"/>
            <p:cNvSpPr/>
            <p:nvPr/>
          </p:nvSpPr>
          <p:spPr>
            <a:xfrm>
              <a:off x="2211667" y="164832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7" name="Google Shape;11607;p61"/>
            <p:cNvSpPr/>
            <p:nvPr/>
          </p:nvSpPr>
          <p:spPr>
            <a:xfrm>
              <a:off x="2214939" y="1641631"/>
              <a:ext cx="584" cy="1059"/>
            </a:xfrm>
            <a:custGeom>
              <a:rect b="b" l="l" r="r" t="t"/>
              <a:pathLst>
                <a:path extrusionOk="0" h="78" w="43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8" name="Google Shape;11608;p61"/>
            <p:cNvSpPr/>
            <p:nvPr/>
          </p:nvSpPr>
          <p:spPr>
            <a:xfrm>
              <a:off x="2214518" y="1643056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9" name="Google Shape;11609;p61"/>
            <p:cNvSpPr/>
            <p:nvPr/>
          </p:nvSpPr>
          <p:spPr>
            <a:xfrm>
              <a:off x="2212713" y="1649845"/>
              <a:ext cx="136" cy="136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0" name="Google Shape;11610;p61"/>
            <p:cNvSpPr/>
            <p:nvPr/>
          </p:nvSpPr>
          <p:spPr>
            <a:xfrm>
              <a:off x="2216270" y="1651420"/>
              <a:ext cx="638" cy="54"/>
            </a:xfrm>
            <a:custGeom>
              <a:rect b="b" l="l" r="r" t="t"/>
              <a:pathLst>
                <a:path extrusionOk="0" h="4" w="47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1" name="Google Shape;11611;p61"/>
            <p:cNvSpPr/>
            <p:nvPr/>
          </p:nvSpPr>
          <p:spPr>
            <a:xfrm>
              <a:off x="2217600" y="165136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2" name="Google Shape;11612;p61"/>
            <p:cNvSpPr/>
            <p:nvPr/>
          </p:nvSpPr>
          <p:spPr>
            <a:xfrm>
              <a:off x="2242895" y="164937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3" name="Google Shape;11613;p61"/>
            <p:cNvSpPr/>
            <p:nvPr/>
          </p:nvSpPr>
          <p:spPr>
            <a:xfrm>
              <a:off x="2244891" y="1648609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4" name="Google Shape;11614;p61"/>
            <p:cNvSpPr/>
            <p:nvPr/>
          </p:nvSpPr>
          <p:spPr>
            <a:xfrm>
              <a:off x="2216989" y="165136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5" name="Google Shape;11615;p61"/>
            <p:cNvSpPr/>
            <p:nvPr/>
          </p:nvSpPr>
          <p:spPr>
            <a:xfrm>
              <a:off x="2240329" y="1649424"/>
              <a:ext cx="2430" cy="1534"/>
            </a:xfrm>
            <a:custGeom>
              <a:rect b="b" l="l" r="r" t="t"/>
              <a:pathLst>
                <a:path extrusionOk="0" h="113" w="179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6" name="Google Shape;11616;p61"/>
            <p:cNvSpPr/>
            <p:nvPr/>
          </p:nvSpPr>
          <p:spPr>
            <a:xfrm>
              <a:off x="2215564" y="1651515"/>
              <a:ext cx="679" cy="54"/>
            </a:xfrm>
            <a:custGeom>
              <a:rect b="b" l="l" r="r" t="t"/>
              <a:pathLst>
                <a:path extrusionOk="0" h="4" w="5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7" name="Google Shape;11617;p61"/>
            <p:cNvSpPr/>
            <p:nvPr/>
          </p:nvSpPr>
          <p:spPr>
            <a:xfrm>
              <a:off x="2234151" y="1652465"/>
              <a:ext cx="1819" cy="149"/>
            </a:xfrm>
            <a:custGeom>
              <a:rect b="b" l="l" r="r" t="t"/>
              <a:pathLst>
                <a:path extrusionOk="0" h="11" w="134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8" name="Google Shape;11618;p61"/>
            <p:cNvSpPr/>
            <p:nvPr/>
          </p:nvSpPr>
          <p:spPr>
            <a:xfrm>
              <a:off x="2263764" y="1676796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9" name="Google Shape;11619;p61"/>
            <p:cNvSpPr/>
            <p:nvPr/>
          </p:nvSpPr>
          <p:spPr>
            <a:xfrm>
              <a:off x="2263479" y="1676606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0" name="Google Shape;11620;p61"/>
            <p:cNvSpPr/>
            <p:nvPr/>
          </p:nvSpPr>
          <p:spPr>
            <a:xfrm>
              <a:off x="2262528" y="1676226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1" name="Google Shape;11621;p61"/>
            <p:cNvSpPr/>
            <p:nvPr/>
          </p:nvSpPr>
          <p:spPr>
            <a:xfrm>
              <a:off x="2262623" y="1676226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2" name="Google Shape;11622;p61"/>
            <p:cNvSpPr/>
            <p:nvPr/>
          </p:nvSpPr>
          <p:spPr>
            <a:xfrm>
              <a:off x="2257532" y="167780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3" name="Google Shape;11623;p61"/>
            <p:cNvSpPr/>
            <p:nvPr/>
          </p:nvSpPr>
          <p:spPr>
            <a:xfrm>
              <a:off x="2262814" y="167628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4" name="Google Shape;11624;p61"/>
            <p:cNvSpPr/>
            <p:nvPr/>
          </p:nvSpPr>
          <p:spPr>
            <a:xfrm>
              <a:off x="2262949" y="167632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5" name="Google Shape;11625;p61"/>
            <p:cNvSpPr/>
            <p:nvPr/>
          </p:nvSpPr>
          <p:spPr>
            <a:xfrm>
              <a:off x="2262474" y="167618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6" name="Google Shape;11626;p61"/>
            <p:cNvSpPr/>
            <p:nvPr/>
          </p:nvSpPr>
          <p:spPr>
            <a:xfrm>
              <a:off x="2256486" y="167746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7" name="Google Shape;11627;p61"/>
            <p:cNvSpPr/>
            <p:nvPr/>
          </p:nvSpPr>
          <p:spPr>
            <a:xfrm>
              <a:off x="2263194" y="1676470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8" name="Google Shape;11628;p61"/>
            <p:cNvSpPr/>
            <p:nvPr/>
          </p:nvSpPr>
          <p:spPr>
            <a:xfrm>
              <a:off x="2262148" y="1655317"/>
              <a:ext cx="720" cy="1724"/>
            </a:xfrm>
            <a:custGeom>
              <a:rect b="b" l="l" r="r" t="t"/>
              <a:pathLst>
                <a:path extrusionOk="0" h="127" w="53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9" name="Google Shape;11629;p61"/>
            <p:cNvSpPr/>
            <p:nvPr/>
          </p:nvSpPr>
          <p:spPr>
            <a:xfrm>
              <a:off x="2245842" y="1647469"/>
              <a:ext cx="3951" cy="964"/>
            </a:xfrm>
            <a:custGeom>
              <a:rect b="b" l="l" r="r" t="t"/>
              <a:pathLst>
                <a:path extrusionOk="0" h="71" w="291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0" name="Google Shape;11630;p61"/>
            <p:cNvSpPr/>
            <p:nvPr/>
          </p:nvSpPr>
          <p:spPr>
            <a:xfrm>
              <a:off x="2264619" y="1659974"/>
              <a:ext cx="869" cy="1195"/>
            </a:xfrm>
            <a:custGeom>
              <a:rect b="b" l="l" r="r" t="t"/>
              <a:pathLst>
                <a:path extrusionOk="0" h="88" w="64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1" name="Google Shape;11631;p61"/>
            <p:cNvSpPr/>
            <p:nvPr/>
          </p:nvSpPr>
          <p:spPr>
            <a:xfrm>
              <a:off x="2243371" y="1648990"/>
              <a:ext cx="489" cy="204"/>
            </a:xfrm>
            <a:custGeom>
              <a:rect b="b" l="l" r="r" t="t"/>
              <a:pathLst>
                <a:path extrusionOk="0" h="15" w="36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2" name="Google Shape;11632;p61"/>
            <p:cNvSpPr/>
            <p:nvPr/>
          </p:nvSpPr>
          <p:spPr>
            <a:xfrm>
              <a:off x="2256242" y="1670238"/>
              <a:ext cx="4399" cy="7142"/>
            </a:xfrm>
            <a:custGeom>
              <a:rect b="b" l="l" r="r" t="t"/>
              <a:pathLst>
                <a:path extrusionOk="0" h="526" w="324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3" name="Google Shape;11633;p61"/>
            <p:cNvSpPr/>
            <p:nvPr/>
          </p:nvSpPr>
          <p:spPr>
            <a:xfrm>
              <a:off x="2256242" y="167732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4" name="Google Shape;11634;p61"/>
            <p:cNvSpPr/>
            <p:nvPr/>
          </p:nvSpPr>
          <p:spPr>
            <a:xfrm>
              <a:off x="2218985" y="1572222"/>
              <a:ext cx="67847" cy="47032"/>
            </a:xfrm>
            <a:custGeom>
              <a:rect b="b" l="l" r="r" t="t"/>
              <a:pathLst>
                <a:path extrusionOk="0" h="3464" w="4997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5" name="Google Shape;11635;p61"/>
            <p:cNvSpPr/>
            <p:nvPr/>
          </p:nvSpPr>
          <p:spPr>
            <a:xfrm>
              <a:off x="2221972" y="1598508"/>
              <a:ext cx="353" cy="448"/>
            </a:xfrm>
            <a:custGeom>
              <a:rect b="b" l="l" r="r" t="t"/>
              <a:pathLst>
                <a:path extrusionOk="0" h="33" w="26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6" name="Google Shape;11636;p61"/>
            <p:cNvSpPr/>
            <p:nvPr/>
          </p:nvSpPr>
          <p:spPr>
            <a:xfrm>
              <a:off x="2221212" y="1594666"/>
              <a:ext cx="828" cy="3856"/>
            </a:xfrm>
            <a:custGeom>
              <a:rect b="b" l="l" r="r" t="t"/>
              <a:pathLst>
                <a:path extrusionOk="0" h="284" w="61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7" name="Google Shape;11637;p61"/>
            <p:cNvSpPr/>
            <p:nvPr/>
          </p:nvSpPr>
          <p:spPr>
            <a:xfrm>
              <a:off x="2277355" y="161173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8" name="Google Shape;11638;p61"/>
            <p:cNvSpPr/>
            <p:nvPr/>
          </p:nvSpPr>
          <p:spPr>
            <a:xfrm>
              <a:off x="2222923" y="1617001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9" name="Google Shape;11639;p61"/>
            <p:cNvSpPr/>
            <p:nvPr/>
          </p:nvSpPr>
          <p:spPr>
            <a:xfrm>
              <a:off x="2223547" y="1616526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0" name="Google Shape;11640;p61"/>
            <p:cNvSpPr/>
            <p:nvPr/>
          </p:nvSpPr>
          <p:spPr>
            <a:xfrm>
              <a:off x="2223208" y="161681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1" name="Google Shape;11641;p61"/>
            <p:cNvSpPr/>
            <p:nvPr/>
          </p:nvSpPr>
          <p:spPr>
            <a:xfrm>
              <a:off x="2276785" y="161177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2" name="Google Shape;11642;p61"/>
            <p:cNvSpPr/>
            <p:nvPr/>
          </p:nvSpPr>
          <p:spPr>
            <a:xfrm>
              <a:off x="2277016" y="1611774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3" name="Google Shape;11643;p61"/>
            <p:cNvSpPr/>
            <p:nvPr/>
          </p:nvSpPr>
          <p:spPr>
            <a:xfrm>
              <a:off x="2263425" y="161857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4" name="Google Shape;11644;p61"/>
            <p:cNvSpPr/>
            <p:nvPr/>
          </p:nvSpPr>
          <p:spPr>
            <a:xfrm>
              <a:off x="2257776" y="161738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5" name="Google Shape;11645;p61"/>
            <p:cNvSpPr/>
            <p:nvPr/>
          </p:nvSpPr>
          <p:spPr>
            <a:xfrm>
              <a:off x="2256812" y="1617286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6" name="Google Shape;11646;p61"/>
            <p:cNvSpPr/>
            <p:nvPr/>
          </p:nvSpPr>
          <p:spPr>
            <a:xfrm>
              <a:off x="2222638" y="1617096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7" name="Google Shape;11647;p61"/>
            <p:cNvSpPr/>
            <p:nvPr/>
          </p:nvSpPr>
          <p:spPr>
            <a:xfrm>
              <a:off x="2278305" y="161148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8" name="Google Shape;11648;p61"/>
            <p:cNvSpPr/>
            <p:nvPr/>
          </p:nvSpPr>
          <p:spPr>
            <a:xfrm>
              <a:off x="2277966" y="1611584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9" name="Google Shape;11649;p61"/>
            <p:cNvSpPr/>
            <p:nvPr/>
          </p:nvSpPr>
          <p:spPr>
            <a:xfrm>
              <a:off x="2270227" y="1618902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0" name="Google Shape;11650;p61"/>
            <p:cNvSpPr/>
            <p:nvPr/>
          </p:nvSpPr>
          <p:spPr>
            <a:xfrm>
              <a:off x="2277640" y="1611638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1" name="Google Shape;11651;p61"/>
            <p:cNvSpPr/>
            <p:nvPr/>
          </p:nvSpPr>
          <p:spPr>
            <a:xfrm>
              <a:off x="2222353" y="16171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2" name="Google Shape;11652;p61"/>
            <p:cNvSpPr/>
            <p:nvPr/>
          </p:nvSpPr>
          <p:spPr>
            <a:xfrm>
              <a:off x="2221972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3" name="Google Shape;11653;p61"/>
            <p:cNvSpPr/>
            <p:nvPr/>
          </p:nvSpPr>
          <p:spPr>
            <a:xfrm>
              <a:off x="2268272" y="1618332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4" name="Google Shape;11654;p61"/>
            <p:cNvSpPr/>
            <p:nvPr/>
          </p:nvSpPr>
          <p:spPr>
            <a:xfrm>
              <a:off x="2267701" y="1618291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5" name="Google Shape;11655;p61"/>
            <p:cNvSpPr/>
            <p:nvPr/>
          </p:nvSpPr>
          <p:spPr>
            <a:xfrm>
              <a:off x="2276024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6" name="Google Shape;11656;p61"/>
            <p:cNvSpPr/>
            <p:nvPr/>
          </p:nvSpPr>
          <p:spPr>
            <a:xfrm>
              <a:off x="2278726" y="1611448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7" name="Google Shape;11657;p61"/>
            <p:cNvSpPr/>
            <p:nvPr/>
          </p:nvSpPr>
          <p:spPr>
            <a:xfrm>
              <a:off x="2266520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8" name="Google Shape;11658;p61"/>
            <p:cNvSpPr/>
            <p:nvPr/>
          </p:nvSpPr>
          <p:spPr>
            <a:xfrm>
              <a:off x="2267131" y="1618237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9" name="Google Shape;11659;p61"/>
            <p:cNvSpPr/>
            <p:nvPr/>
          </p:nvSpPr>
          <p:spPr>
            <a:xfrm>
              <a:off x="2269792" y="1618712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0" name="Google Shape;11660;p61"/>
            <p:cNvSpPr/>
            <p:nvPr/>
          </p:nvSpPr>
          <p:spPr>
            <a:xfrm>
              <a:off x="2269317" y="1618576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1" name="Google Shape;11661;p61"/>
            <p:cNvSpPr/>
            <p:nvPr/>
          </p:nvSpPr>
          <p:spPr>
            <a:xfrm>
              <a:off x="2263764" y="1618427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2" name="Google Shape;11662;p61"/>
            <p:cNvSpPr/>
            <p:nvPr/>
          </p:nvSpPr>
          <p:spPr>
            <a:xfrm>
              <a:off x="2268801" y="161842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3" name="Google Shape;11663;p61"/>
            <p:cNvSpPr/>
            <p:nvPr/>
          </p:nvSpPr>
          <p:spPr>
            <a:xfrm>
              <a:off x="2264565" y="161833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4" name="Google Shape;11664;p61"/>
            <p:cNvSpPr/>
            <p:nvPr/>
          </p:nvSpPr>
          <p:spPr>
            <a:xfrm>
              <a:off x="227644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5" name="Google Shape;11665;p61"/>
            <p:cNvSpPr/>
            <p:nvPr/>
          </p:nvSpPr>
          <p:spPr>
            <a:xfrm>
              <a:off x="2264144" y="161838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6" name="Google Shape;11666;p61"/>
            <p:cNvSpPr/>
            <p:nvPr/>
          </p:nvSpPr>
          <p:spPr>
            <a:xfrm>
              <a:off x="2265570" y="1618237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7" name="Google Shape;11667;p61"/>
            <p:cNvSpPr/>
            <p:nvPr/>
          </p:nvSpPr>
          <p:spPr>
            <a:xfrm>
              <a:off x="2266086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8" name="Google Shape;11668;p61"/>
            <p:cNvSpPr/>
            <p:nvPr/>
          </p:nvSpPr>
          <p:spPr>
            <a:xfrm>
              <a:off x="227625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9" name="Google Shape;11669;p61"/>
            <p:cNvSpPr/>
            <p:nvPr/>
          </p:nvSpPr>
          <p:spPr>
            <a:xfrm>
              <a:off x="2276119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0" name="Google Shape;11670;p61"/>
            <p:cNvSpPr/>
            <p:nvPr/>
          </p:nvSpPr>
          <p:spPr>
            <a:xfrm>
              <a:off x="2265040" y="16182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1" name="Google Shape;11671;p61"/>
            <p:cNvSpPr/>
            <p:nvPr/>
          </p:nvSpPr>
          <p:spPr>
            <a:xfrm>
              <a:off x="222130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2" name="Google Shape;11672;p61"/>
            <p:cNvSpPr/>
            <p:nvPr/>
          </p:nvSpPr>
          <p:spPr>
            <a:xfrm>
              <a:off x="2257002" y="1617340"/>
              <a:ext cx="638" cy="54"/>
            </a:xfrm>
            <a:custGeom>
              <a:rect b="b" l="l" r="r" t="t"/>
              <a:pathLst>
                <a:path extrusionOk="0" h="4" w="47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3" name="Google Shape;11673;p61"/>
            <p:cNvSpPr/>
            <p:nvPr/>
          </p:nvSpPr>
          <p:spPr>
            <a:xfrm>
              <a:off x="222168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4" name="Google Shape;11674;p61"/>
            <p:cNvSpPr/>
            <p:nvPr/>
          </p:nvSpPr>
          <p:spPr>
            <a:xfrm>
              <a:off x="2279446" y="161129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5" name="Google Shape;11675;p61"/>
            <p:cNvSpPr/>
            <p:nvPr/>
          </p:nvSpPr>
          <p:spPr>
            <a:xfrm>
              <a:off x="2279107" y="161135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6" name="Google Shape;11676;p61"/>
            <p:cNvSpPr/>
            <p:nvPr/>
          </p:nvSpPr>
          <p:spPr>
            <a:xfrm>
              <a:off x="2201348" y="1551829"/>
              <a:ext cx="52776" cy="23503"/>
            </a:xfrm>
            <a:custGeom>
              <a:rect b="b" l="l" r="r" t="t"/>
              <a:pathLst>
                <a:path extrusionOk="0" h="1731" w="3887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7" name="Google Shape;11677;p61"/>
            <p:cNvSpPr/>
            <p:nvPr/>
          </p:nvSpPr>
          <p:spPr>
            <a:xfrm>
              <a:off x="2244511" y="1573173"/>
              <a:ext cx="3476" cy="1113"/>
            </a:xfrm>
            <a:custGeom>
              <a:rect b="b" l="l" r="r" t="t"/>
              <a:pathLst>
                <a:path extrusionOk="0" h="82" w="256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8" name="Google Shape;11678;p61"/>
            <p:cNvSpPr/>
            <p:nvPr/>
          </p:nvSpPr>
          <p:spPr>
            <a:xfrm>
              <a:off x="2243316" y="1574273"/>
              <a:ext cx="1208" cy="1154"/>
            </a:xfrm>
            <a:custGeom>
              <a:rect b="b" l="l" r="r" t="t"/>
              <a:pathLst>
                <a:path extrusionOk="0" h="85" w="89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9" name="Google Shape;11679;p61"/>
            <p:cNvSpPr/>
            <p:nvPr/>
          </p:nvSpPr>
          <p:spPr>
            <a:xfrm>
              <a:off x="2252820" y="1570607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0" name="Google Shape;11680;p61"/>
            <p:cNvSpPr/>
            <p:nvPr/>
          </p:nvSpPr>
          <p:spPr>
            <a:xfrm>
              <a:off x="2253445" y="157032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1" name="Google Shape;11681;p61"/>
            <p:cNvSpPr/>
            <p:nvPr/>
          </p:nvSpPr>
          <p:spPr>
            <a:xfrm>
              <a:off x="2201973" y="1568516"/>
              <a:ext cx="40502" cy="24372"/>
            </a:xfrm>
            <a:custGeom>
              <a:rect b="b" l="l" r="r" t="t"/>
              <a:pathLst>
                <a:path extrusionOk="0" h="1795" w="2983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2" name="Google Shape;11682;p61"/>
            <p:cNvSpPr/>
            <p:nvPr/>
          </p:nvSpPr>
          <p:spPr>
            <a:xfrm>
              <a:off x="2219786" y="15910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3" name="Google Shape;11683;p61"/>
            <p:cNvSpPr/>
            <p:nvPr/>
          </p:nvSpPr>
          <p:spPr>
            <a:xfrm>
              <a:off x="2220072" y="1591285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4" name="Google Shape;11684;p61"/>
            <p:cNvSpPr/>
            <p:nvPr/>
          </p:nvSpPr>
          <p:spPr>
            <a:xfrm>
              <a:off x="2220411" y="1591530"/>
              <a:ext cx="1154" cy="1290"/>
            </a:xfrm>
            <a:custGeom>
              <a:rect b="b" l="l" r="r" t="t"/>
              <a:pathLst>
                <a:path extrusionOk="0" h="95" w="85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5" name="Google Shape;11685;p61"/>
            <p:cNvSpPr/>
            <p:nvPr/>
          </p:nvSpPr>
          <p:spPr>
            <a:xfrm>
              <a:off x="2223547" y="1592901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6" name="Google Shape;11686;p61"/>
            <p:cNvSpPr/>
            <p:nvPr/>
          </p:nvSpPr>
          <p:spPr>
            <a:xfrm>
              <a:off x="2222312" y="1592860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7" name="Google Shape;11687;p61"/>
            <p:cNvSpPr/>
            <p:nvPr/>
          </p:nvSpPr>
          <p:spPr>
            <a:xfrm>
              <a:off x="2224878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8" name="Google Shape;11688;p61"/>
            <p:cNvSpPr/>
            <p:nvPr/>
          </p:nvSpPr>
          <p:spPr>
            <a:xfrm>
              <a:off x="2222923" y="1592860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9" name="Google Shape;11689;p61"/>
            <p:cNvSpPr/>
            <p:nvPr/>
          </p:nvSpPr>
          <p:spPr>
            <a:xfrm>
              <a:off x="2224023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0" name="Google Shape;11690;p61"/>
            <p:cNvSpPr/>
            <p:nvPr/>
          </p:nvSpPr>
          <p:spPr>
            <a:xfrm>
              <a:off x="2221592" y="1592806"/>
              <a:ext cx="584" cy="14"/>
            </a:xfrm>
            <a:custGeom>
              <a:rect b="b" l="l" r="r" t="t"/>
              <a:pathLst>
                <a:path extrusionOk="0" h="1" w="43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1" name="Google Shape;11691;p61"/>
            <p:cNvSpPr/>
            <p:nvPr/>
          </p:nvSpPr>
          <p:spPr>
            <a:xfrm>
              <a:off x="2224444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2" name="Google Shape;11692;p61"/>
            <p:cNvSpPr/>
            <p:nvPr/>
          </p:nvSpPr>
          <p:spPr>
            <a:xfrm>
              <a:off x="2225204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3" name="Google Shape;11693;p61"/>
            <p:cNvSpPr/>
            <p:nvPr/>
          </p:nvSpPr>
          <p:spPr>
            <a:xfrm>
              <a:off x="2242081" y="1576934"/>
              <a:ext cx="353" cy="2200"/>
            </a:xfrm>
            <a:custGeom>
              <a:rect b="b" l="l" r="r" t="t"/>
              <a:pathLst>
                <a:path extrusionOk="0" h="162" w="26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4" name="Google Shape;11694;p61"/>
            <p:cNvSpPr/>
            <p:nvPr/>
          </p:nvSpPr>
          <p:spPr>
            <a:xfrm>
              <a:off x="2225489" y="159305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5" name="Google Shape;11695;p61"/>
            <p:cNvSpPr/>
            <p:nvPr/>
          </p:nvSpPr>
          <p:spPr>
            <a:xfrm>
              <a:off x="2226494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6" name="Google Shape;11696;p61"/>
            <p:cNvSpPr/>
            <p:nvPr/>
          </p:nvSpPr>
          <p:spPr>
            <a:xfrm>
              <a:off x="2226439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7" name="Google Shape;11697;p61"/>
            <p:cNvSpPr/>
            <p:nvPr/>
          </p:nvSpPr>
          <p:spPr>
            <a:xfrm>
              <a:off x="2226154" y="159314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8" name="Google Shape;11698;p61"/>
            <p:cNvSpPr/>
            <p:nvPr/>
          </p:nvSpPr>
          <p:spPr>
            <a:xfrm>
              <a:off x="2226304" y="159314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9" name="Google Shape;11699;p61"/>
            <p:cNvSpPr/>
            <p:nvPr/>
          </p:nvSpPr>
          <p:spPr>
            <a:xfrm>
              <a:off x="222596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0" name="Google Shape;11700;p61"/>
            <p:cNvSpPr/>
            <p:nvPr/>
          </p:nvSpPr>
          <p:spPr>
            <a:xfrm>
              <a:off x="222577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1" name="Google Shape;11701;p61"/>
            <p:cNvSpPr/>
            <p:nvPr/>
          </p:nvSpPr>
          <p:spPr>
            <a:xfrm>
              <a:off x="2240044" y="157545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2" name="Google Shape;11702;p61"/>
            <p:cNvSpPr/>
            <p:nvPr/>
          </p:nvSpPr>
          <p:spPr>
            <a:xfrm>
              <a:off x="2206195" y="1570566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3" name="Google Shape;11703;p61"/>
            <p:cNvSpPr/>
            <p:nvPr/>
          </p:nvSpPr>
          <p:spPr>
            <a:xfrm>
              <a:off x="2208151" y="1569806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4" name="Google Shape;11704;p61"/>
            <p:cNvSpPr/>
            <p:nvPr/>
          </p:nvSpPr>
          <p:spPr>
            <a:xfrm>
              <a:off x="2225109" y="1570036"/>
              <a:ext cx="1914" cy="109"/>
            </a:xfrm>
            <a:custGeom>
              <a:rect b="b" l="l" r="r" t="t"/>
              <a:pathLst>
                <a:path extrusionOk="0" h="8" w="141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5" name="Google Shape;11705;p61"/>
            <p:cNvSpPr/>
            <p:nvPr/>
          </p:nvSpPr>
          <p:spPr>
            <a:xfrm>
              <a:off x="2207526" y="157009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6" name="Google Shape;11706;p61"/>
            <p:cNvSpPr/>
            <p:nvPr/>
          </p:nvSpPr>
          <p:spPr>
            <a:xfrm>
              <a:off x="2240899" y="1576024"/>
              <a:ext cx="339" cy="204"/>
            </a:xfrm>
            <a:custGeom>
              <a:rect b="b" l="l" r="r" t="t"/>
              <a:pathLst>
                <a:path extrusionOk="0" h="15" w="25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7" name="Google Shape;11707;p61"/>
            <p:cNvSpPr/>
            <p:nvPr/>
          </p:nvSpPr>
          <p:spPr>
            <a:xfrm>
              <a:off x="2206915" y="1570322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8" name="Google Shape;11708;p61"/>
            <p:cNvSpPr/>
            <p:nvPr/>
          </p:nvSpPr>
          <p:spPr>
            <a:xfrm>
              <a:off x="2241755" y="1576554"/>
              <a:ext cx="530" cy="299"/>
            </a:xfrm>
            <a:custGeom>
              <a:rect b="b" l="l" r="r" t="t"/>
              <a:pathLst>
                <a:path extrusionOk="0" h="22" w="39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9" name="Google Shape;11709;p61"/>
            <p:cNvSpPr/>
            <p:nvPr/>
          </p:nvSpPr>
          <p:spPr>
            <a:xfrm>
              <a:off x="2204539" y="15709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0" name="Google Shape;11710;p61"/>
            <p:cNvSpPr/>
            <p:nvPr/>
          </p:nvSpPr>
          <p:spPr>
            <a:xfrm>
              <a:off x="2229345" y="1569466"/>
              <a:ext cx="1018" cy="543"/>
            </a:xfrm>
            <a:custGeom>
              <a:rect b="b" l="l" r="r" t="t"/>
              <a:pathLst>
                <a:path extrusionOk="0" h="40" w="75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1" name="Google Shape;11711;p61"/>
            <p:cNvSpPr/>
            <p:nvPr/>
          </p:nvSpPr>
          <p:spPr>
            <a:xfrm>
              <a:off x="2205394" y="157075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2" name="Google Shape;11712;p61"/>
            <p:cNvSpPr/>
            <p:nvPr/>
          </p:nvSpPr>
          <p:spPr>
            <a:xfrm>
              <a:off x="2095783" y="1657326"/>
              <a:ext cx="30481" cy="15641"/>
            </a:xfrm>
            <a:custGeom>
              <a:rect b="b" l="l" r="r" t="t"/>
              <a:pathLst>
                <a:path extrusionOk="0" h="1152" w="2245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3" name="Google Shape;11713;p61"/>
            <p:cNvSpPr/>
            <p:nvPr/>
          </p:nvSpPr>
          <p:spPr>
            <a:xfrm>
              <a:off x="2124445" y="166467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4" name="Google Shape;11714;p61"/>
            <p:cNvSpPr/>
            <p:nvPr/>
          </p:nvSpPr>
          <p:spPr>
            <a:xfrm>
              <a:off x="2126292" y="1664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5" name="Google Shape;11715;p61"/>
            <p:cNvSpPr/>
            <p:nvPr/>
          </p:nvSpPr>
          <p:spPr>
            <a:xfrm>
              <a:off x="2119422" y="1659349"/>
              <a:ext cx="136" cy="2539"/>
            </a:xfrm>
            <a:custGeom>
              <a:rect b="b" l="l" r="r" t="t"/>
              <a:pathLst>
                <a:path extrusionOk="0" h="187" w="1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6" name="Google Shape;11716;p61"/>
            <p:cNvSpPr/>
            <p:nvPr/>
          </p:nvSpPr>
          <p:spPr>
            <a:xfrm>
              <a:off x="2125681" y="166453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7" name="Google Shape;11717;p61"/>
            <p:cNvSpPr/>
            <p:nvPr/>
          </p:nvSpPr>
          <p:spPr>
            <a:xfrm>
              <a:off x="2125206" y="166453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8" name="Google Shape;11718;p61"/>
            <p:cNvSpPr/>
            <p:nvPr/>
          </p:nvSpPr>
          <p:spPr>
            <a:xfrm>
              <a:off x="2124581" y="166453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9" name="Google Shape;11719;p61"/>
            <p:cNvSpPr/>
            <p:nvPr/>
          </p:nvSpPr>
          <p:spPr>
            <a:xfrm>
              <a:off x="2094588" y="1586533"/>
              <a:ext cx="64181" cy="72259"/>
            </a:xfrm>
            <a:custGeom>
              <a:rect b="b" l="l" r="r" t="t"/>
              <a:pathLst>
                <a:path extrusionOk="0" h="5322" w="4727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0" name="Google Shape;11720;p61"/>
            <p:cNvSpPr/>
            <p:nvPr/>
          </p:nvSpPr>
          <p:spPr>
            <a:xfrm>
              <a:off x="2158525" y="1622418"/>
              <a:ext cx="299" cy="1113"/>
            </a:xfrm>
            <a:custGeom>
              <a:rect b="b" l="l" r="r" t="t"/>
              <a:pathLst>
                <a:path extrusionOk="0" h="82" w="22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1" name="Google Shape;11721;p61"/>
            <p:cNvSpPr/>
            <p:nvPr/>
          </p:nvSpPr>
          <p:spPr>
            <a:xfrm>
              <a:off x="2158620" y="162142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2" name="Google Shape;11722;p61"/>
            <p:cNvSpPr/>
            <p:nvPr/>
          </p:nvSpPr>
          <p:spPr>
            <a:xfrm>
              <a:off x="2158756" y="16220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3" name="Google Shape;11723;p61"/>
            <p:cNvSpPr/>
            <p:nvPr/>
          </p:nvSpPr>
          <p:spPr>
            <a:xfrm>
              <a:off x="2153433" y="159584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4" name="Google Shape;11724;p61"/>
            <p:cNvSpPr/>
            <p:nvPr/>
          </p:nvSpPr>
          <p:spPr>
            <a:xfrm>
              <a:off x="2158756" y="162175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5" name="Google Shape;11725;p61"/>
            <p:cNvSpPr/>
            <p:nvPr/>
          </p:nvSpPr>
          <p:spPr>
            <a:xfrm>
              <a:off x="2153433" y="159622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6" name="Google Shape;11726;p61"/>
            <p:cNvSpPr/>
            <p:nvPr/>
          </p:nvSpPr>
          <p:spPr>
            <a:xfrm>
              <a:off x="2147160" y="1646763"/>
              <a:ext cx="3775" cy="2390"/>
            </a:xfrm>
            <a:custGeom>
              <a:rect b="b" l="l" r="r" t="t"/>
              <a:pathLst>
                <a:path extrusionOk="0" h="176" w="278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7" name="Google Shape;11727;p61"/>
            <p:cNvSpPr/>
            <p:nvPr/>
          </p:nvSpPr>
          <p:spPr>
            <a:xfrm>
              <a:off x="2121445" y="16570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8" name="Google Shape;11728;p61"/>
            <p:cNvSpPr/>
            <p:nvPr/>
          </p:nvSpPr>
          <p:spPr>
            <a:xfrm>
              <a:off x="2120073" y="1657123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9" name="Google Shape;11729;p61"/>
            <p:cNvSpPr/>
            <p:nvPr/>
          </p:nvSpPr>
          <p:spPr>
            <a:xfrm>
              <a:off x="2121159" y="16570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0" name="Google Shape;11730;p61"/>
            <p:cNvSpPr/>
            <p:nvPr/>
          </p:nvSpPr>
          <p:spPr>
            <a:xfrm>
              <a:off x="2122069" y="165712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1" name="Google Shape;11731;p61"/>
            <p:cNvSpPr/>
            <p:nvPr/>
          </p:nvSpPr>
          <p:spPr>
            <a:xfrm>
              <a:off x="2123020" y="1657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2" name="Google Shape;11732;p61"/>
            <p:cNvSpPr/>
            <p:nvPr/>
          </p:nvSpPr>
          <p:spPr>
            <a:xfrm>
              <a:off x="2122680" y="165740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3" name="Google Shape;11733;p61"/>
            <p:cNvSpPr/>
            <p:nvPr/>
          </p:nvSpPr>
          <p:spPr>
            <a:xfrm>
              <a:off x="2122395" y="16572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4" name="Google Shape;11734;p61"/>
            <p:cNvSpPr/>
            <p:nvPr/>
          </p:nvSpPr>
          <p:spPr>
            <a:xfrm>
              <a:off x="2121730" y="1657068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5" name="Google Shape;11735;p61"/>
            <p:cNvSpPr/>
            <p:nvPr/>
          </p:nvSpPr>
          <p:spPr>
            <a:xfrm>
              <a:off x="2123305" y="1657788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6" name="Google Shape;11736;p61"/>
            <p:cNvSpPr/>
            <p:nvPr/>
          </p:nvSpPr>
          <p:spPr>
            <a:xfrm>
              <a:off x="2146454" y="1643436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7" name="Google Shape;11737;p61"/>
            <p:cNvSpPr/>
            <p:nvPr/>
          </p:nvSpPr>
          <p:spPr>
            <a:xfrm>
              <a:off x="2146780" y="164366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8" name="Google Shape;11738;p61"/>
            <p:cNvSpPr/>
            <p:nvPr/>
          </p:nvSpPr>
          <p:spPr>
            <a:xfrm>
              <a:off x="2150867" y="16467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9" name="Google Shape;11739;p61"/>
            <p:cNvSpPr/>
            <p:nvPr/>
          </p:nvSpPr>
          <p:spPr>
            <a:xfrm>
              <a:off x="2158280" y="1623559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0" name="Google Shape;11740;p61"/>
            <p:cNvSpPr/>
            <p:nvPr/>
          </p:nvSpPr>
          <p:spPr>
            <a:xfrm>
              <a:off x="2150731" y="164657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1" name="Google Shape;11741;p61"/>
            <p:cNvSpPr/>
            <p:nvPr/>
          </p:nvSpPr>
          <p:spPr>
            <a:xfrm>
              <a:off x="2157859" y="162399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2" name="Google Shape;11742;p61"/>
            <p:cNvSpPr/>
            <p:nvPr/>
          </p:nvSpPr>
          <p:spPr>
            <a:xfrm>
              <a:off x="2158090" y="162403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3" name="Google Shape;11743;p61"/>
            <p:cNvSpPr/>
            <p:nvPr/>
          </p:nvSpPr>
          <p:spPr>
            <a:xfrm>
              <a:off x="2147310" y="164404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4" name="Google Shape;11744;p61"/>
            <p:cNvSpPr/>
            <p:nvPr/>
          </p:nvSpPr>
          <p:spPr>
            <a:xfrm>
              <a:off x="2147785" y="16443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5" name="Google Shape;11745;p61"/>
            <p:cNvSpPr/>
            <p:nvPr/>
          </p:nvSpPr>
          <p:spPr>
            <a:xfrm>
              <a:off x="2145409" y="1642717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6" name="Google Shape;11746;p61"/>
            <p:cNvSpPr/>
            <p:nvPr/>
          </p:nvSpPr>
          <p:spPr>
            <a:xfrm>
              <a:off x="2145069" y="164248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7" name="Google Shape;11747;p61"/>
            <p:cNvSpPr/>
            <p:nvPr/>
          </p:nvSpPr>
          <p:spPr>
            <a:xfrm>
              <a:off x="2158430" y="1623274"/>
              <a:ext cx="204" cy="543"/>
            </a:xfrm>
            <a:custGeom>
              <a:rect b="b" l="l" r="r" t="t"/>
              <a:pathLst>
                <a:path extrusionOk="0" h="40" w="15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8" name="Google Shape;11748;p61"/>
            <p:cNvSpPr/>
            <p:nvPr/>
          </p:nvSpPr>
          <p:spPr>
            <a:xfrm>
              <a:off x="2150921" y="16467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9" name="Google Shape;11749;p61"/>
            <p:cNvSpPr/>
            <p:nvPr/>
          </p:nvSpPr>
          <p:spPr>
            <a:xfrm>
              <a:off x="2102911" y="1600219"/>
              <a:ext cx="109" cy="489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0" name="Google Shape;11750;p61"/>
            <p:cNvSpPr/>
            <p:nvPr/>
          </p:nvSpPr>
          <p:spPr>
            <a:xfrm>
              <a:off x="2103101" y="1604741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1" name="Google Shape;11751;p61"/>
            <p:cNvSpPr/>
            <p:nvPr/>
          </p:nvSpPr>
          <p:spPr>
            <a:xfrm>
              <a:off x="2103142" y="1601224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2" name="Google Shape;11752;p61"/>
            <p:cNvSpPr/>
            <p:nvPr/>
          </p:nvSpPr>
          <p:spPr>
            <a:xfrm>
              <a:off x="2103291" y="1602079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3" name="Google Shape;11753;p61"/>
            <p:cNvSpPr/>
            <p:nvPr/>
          </p:nvSpPr>
          <p:spPr>
            <a:xfrm>
              <a:off x="2103332" y="160284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4" name="Google Shape;11754;p61"/>
            <p:cNvSpPr/>
            <p:nvPr/>
          </p:nvSpPr>
          <p:spPr>
            <a:xfrm>
              <a:off x="2103237" y="1604170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5" name="Google Shape;11755;p61"/>
            <p:cNvSpPr/>
            <p:nvPr/>
          </p:nvSpPr>
          <p:spPr>
            <a:xfrm>
              <a:off x="2103332" y="1603546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6" name="Google Shape;11756;p61"/>
            <p:cNvSpPr/>
            <p:nvPr/>
          </p:nvSpPr>
          <p:spPr>
            <a:xfrm>
              <a:off x="2095308" y="1620572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7" name="Google Shape;11757;p61"/>
            <p:cNvSpPr/>
            <p:nvPr/>
          </p:nvSpPr>
          <p:spPr>
            <a:xfrm>
              <a:off x="2095593" y="163406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8" name="Google Shape;11758;p61"/>
            <p:cNvSpPr/>
            <p:nvPr/>
          </p:nvSpPr>
          <p:spPr>
            <a:xfrm>
              <a:off x="2095308" y="1633688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9" name="Google Shape;11759;p61"/>
            <p:cNvSpPr/>
            <p:nvPr/>
          </p:nvSpPr>
          <p:spPr>
            <a:xfrm>
              <a:off x="2095159" y="163344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0" name="Google Shape;11760;p61"/>
            <p:cNvSpPr/>
            <p:nvPr/>
          </p:nvSpPr>
          <p:spPr>
            <a:xfrm>
              <a:off x="2097345" y="163896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1" name="Google Shape;11761;p61"/>
            <p:cNvSpPr/>
            <p:nvPr/>
          </p:nvSpPr>
          <p:spPr>
            <a:xfrm>
              <a:off x="2096163" y="163505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2" name="Google Shape;11762;p61"/>
            <p:cNvSpPr/>
            <p:nvPr/>
          </p:nvSpPr>
          <p:spPr>
            <a:xfrm>
              <a:off x="2096014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3" name="Google Shape;11763;p61"/>
            <p:cNvSpPr/>
            <p:nvPr/>
          </p:nvSpPr>
          <p:spPr>
            <a:xfrm>
              <a:off x="2097249" y="1638345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4" name="Google Shape;11764;p61"/>
            <p:cNvSpPr/>
            <p:nvPr/>
          </p:nvSpPr>
          <p:spPr>
            <a:xfrm>
              <a:off x="2097059" y="163729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5" name="Google Shape;11765;p61"/>
            <p:cNvSpPr/>
            <p:nvPr/>
          </p:nvSpPr>
          <p:spPr>
            <a:xfrm>
              <a:off x="2096774" y="1636444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6" name="Google Shape;11766;p61"/>
            <p:cNvSpPr/>
            <p:nvPr/>
          </p:nvSpPr>
          <p:spPr>
            <a:xfrm>
              <a:off x="2096639" y="1636009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7" name="Google Shape;11767;p61"/>
            <p:cNvSpPr/>
            <p:nvPr/>
          </p:nvSpPr>
          <p:spPr>
            <a:xfrm>
              <a:off x="2097154" y="163777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8" name="Google Shape;11768;p61"/>
            <p:cNvSpPr/>
            <p:nvPr/>
          </p:nvSpPr>
          <p:spPr>
            <a:xfrm>
              <a:off x="2096924" y="163682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9" name="Google Shape;11769;p61"/>
            <p:cNvSpPr/>
            <p:nvPr/>
          </p:nvSpPr>
          <p:spPr>
            <a:xfrm>
              <a:off x="2096353" y="1635344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0" name="Google Shape;11770;p61"/>
            <p:cNvSpPr/>
            <p:nvPr/>
          </p:nvSpPr>
          <p:spPr>
            <a:xfrm>
              <a:off x="2096489" y="1635724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1" name="Google Shape;11771;p61"/>
            <p:cNvSpPr/>
            <p:nvPr/>
          </p:nvSpPr>
          <p:spPr>
            <a:xfrm>
              <a:off x="2095878" y="163454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2" name="Google Shape;11772;p61"/>
            <p:cNvSpPr/>
            <p:nvPr/>
          </p:nvSpPr>
          <p:spPr>
            <a:xfrm>
              <a:off x="2095729" y="163429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3" name="Google Shape;11773;p61"/>
            <p:cNvSpPr/>
            <p:nvPr/>
          </p:nvSpPr>
          <p:spPr>
            <a:xfrm>
              <a:off x="2095254" y="1632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4" name="Google Shape;11774;p61"/>
            <p:cNvSpPr/>
            <p:nvPr/>
          </p:nvSpPr>
          <p:spPr>
            <a:xfrm>
              <a:off x="2095064" y="1633063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5" name="Google Shape;11775;p61"/>
            <p:cNvSpPr/>
            <p:nvPr/>
          </p:nvSpPr>
          <p:spPr>
            <a:xfrm>
              <a:off x="2094588" y="1626274"/>
              <a:ext cx="964" cy="1860"/>
            </a:xfrm>
            <a:custGeom>
              <a:rect b="b" l="l" r="r" t="t"/>
              <a:pathLst>
                <a:path extrusionOk="0" h="137" w="71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6" name="Google Shape;11776;p61"/>
            <p:cNvSpPr/>
            <p:nvPr/>
          </p:nvSpPr>
          <p:spPr>
            <a:xfrm>
              <a:off x="2095064" y="163330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7" name="Google Shape;11777;p61"/>
            <p:cNvSpPr/>
            <p:nvPr/>
          </p:nvSpPr>
          <p:spPr>
            <a:xfrm>
              <a:off x="2109944" y="165649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8" name="Google Shape;11778;p61"/>
            <p:cNvSpPr/>
            <p:nvPr/>
          </p:nvSpPr>
          <p:spPr>
            <a:xfrm>
              <a:off x="2110555" y="1656362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9" name="Google Shape;11779;p61"/>
            <p:cNvSpPr/>
            <p:nvPr/>
          </p:nvSpPr>
          <p:spPr>
            <a:xfrm>
              <a:off x="2118118" y="1656647"/>
              <a:ext cx="869" cy="394"/>
            </a:xfrm>
            <a:custGeom>
              <a:rect b="b" l="l" r="r" t="t"/>
              <a:pathLst>
                <a:path extrusionOk="0" h="29" w="64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0" name="Google Shape;11780;p61"/>
            <p:cNvSpPr/>
            <p:nvPr/>
          </p:nvSpPr>
          <p:spPr>
            <a:xfrm>
              <a:off x="2109374" y="1656552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1" name="Google Shape;11781;p61"/>
            <p:cNvSpPr/>
            <p:nvPr/>
          </p:nvSpPr>
          <p:spPr>
            <a:xfrm>
              <a:off x="2110325" y="16564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2" name="Google Shape;11782;p61"/>
            <p:cNvSpPr/>
            <p:nvPr/>
          </p:nvSpPr>
          <p:spPr>
            <a:xfrm>
              <a:off x="2117222" y="165630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3" name="Google Shape;11783;p61"/>
            <p:cNvSpPr/>
            <p:nvPr/>
          </p:nvSpPr>
          <p:spPr>
            <a:xfrm>
              <a:off x="2110650" y="165630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4" name="Google Shape;11784;p61"/>
            <p:cNvSpPr/>
            <p:nvPr/>
          </p:nvSpPr>
          <p:spPr>
            <a:xfrm>
              <a:off x="2110135" y="1656457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5" name="Google Shape;11785;p61"/>
            <p:cNvSpPr/>
            <p:nvPr/>
          </p:nvSpPr>
          <p:spPr>
            <a:xfrm>
              <a:off x="2119069" y="1657123"/>
              <a:ext cx="964" cy="434"/>
            </a:xfrm>
            <a:custGeom>
              <a:rect b="b" l="l" r="r" t="t"/>
              <a:pathLst>
                <a:path extrusionOk="0" h="32" w="71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6" name="Google Shape;11786;p61"/>
            <p:cNvSpPr/>
            <p:nvPr/>
          </p:nvSpPr>
          <p:spPr>
            <a:xfrm>
              <a:off x="2108994" y="1656593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7" name="Google Shape;11787;p61"/>
            <p:cNvSpPr/>
            <p:nvPr/>
          </p:nvSpPr>
          <p:spPr>
            <a:xfrm>
              <a:off x="2109659" y="165649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8" name="Google Shape;11788;p61"/>
            <p:cNvSpPr/>
            <p:nvPr/>
          </p:nvSpPr>
          <p:spPr>
            <a:xfrm>
              <a:off x="2116407" y="1656023"/>
              <a:ext cx="679" cy="258"/>
            </a:xfrm>
            <a:custGeom>
              <a:rect b="b" l="l" r="r" t="t"/>
              <a:pathLst>
                <a:path extrusionOk="0" h="19" w="5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9" name="Google Shape;11789;p61"/>
            <p:cNvSpPr/>
            <p:nvPr/>
          </p:nvSpPr>
          <p:spPr>
            <a:xfrm>
              <a:off x="2106428" y="1656552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0" name="Google Shape;11790;p61"/>
            <p:cNvSpPr/>
            <p:nvPr/>
          </p:nvSpPr>
          <p:spPr>
            <a:xfrm>
              <a:off x="2105898" y="1656498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1" name="Google Shape;11791;p61"/>
            <p:cNvSpPr/>
            <p:nvPr/>
          </p:nvSpPr>
          <p:spPr>
            <a:xfrm>
              <a:off x="2110460" y="165640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2" name="Google Shape;11792;p61"/>
            <p:cNvSpPr/>
            <p:nvPr/>
          </p:nvSpPr>
          <p:spPr>
            <a:xfrm>
              <a:off x="2107039" y="1656593"/>
              <a:ext cx="1969" cy="14"/>
            </a:xfrm>
            <a:custGeom>
              <a:rect b="b" l="l" r="r" t="t"/>
              <a:pathLst>
                <a:path extrusionOk="0" h="1" w="145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3" name="Google Shape;11793;p61"/>
            <p:cNvSpPr/>
            <p:nvPr/>
          </p:nvSpPr>
          <p:spPr>
            <a:xfrm>
              <a:off x="2203154" y="1406808"/>
              <a:ext cx="75925" cy="121342"/>
            </a:xfrm>
            <a:custGeom>
              <a:rect b="b" l="l" r="r" t="t"/>
              <a:pathLst>
                <a:path extrusionOk="0" h="8937" w="5592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4" name="Google Shape;11794;p61"/>
            <p:cNvSpPr/>
            <p:nvPr/>
          </p:nvSpPr>
          <p:spPr>
            <a:xfrm>
              <a:off x="2302786" y="1795464"/>
              <a:ext cx="154498" cy="123284"/>
            </a:xfrm>
            <a:custGeom>
              <a:rect b="b" l="l" r="r" t="t"/>
              <a:pathLst>
                <a:path extrusionOk="0" h="9080" w="11379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5" name="Google Shape;11795;p61"/>
            <p:cNvSpPr/>
            <p:nvPr/>
          </p:nvSpPr>
          <p:spPr>
            <a:xfrm>
              <a:off x="2303017" y="1816074"/>
              <a:ext cx="394" cy="1059"/>
            </a:xfrm>
            <a:custGeom>
              <a:rect b="b" l="l" r="r" t="t"/>
              <a:pathLst>
                <a:path extrusionOk="0" h="78" w="29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6" name="Google Shape;11796;p61"/>
            <p:cNvSpPr/>
            <p:nvPr/>
          </p:nvSpPr>
          <p:spPr>
            <a:xfrm>
              <a:off x="2334625" y="1795491"/>
              <a:ext cx="1534" cy="14"/>
            </a:xfrm>
            <a:custGeom>
              <a:rect b="b" l="l" r="r" t="t"/>
              <a:pathLst>
                <a:path extrusionOk="0" h="1" w="113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7" name="Google Shape;11797;p61"/>
            <p:cNvSpPr/>
            <p:nvPr/>
          </p:nvSpPr>
          <p:spPr>
            <a:xfrm>
              <a:off x="2312765" y="1818355"/>
              <a:ext cx="434" cy="204"/>
            </a:xfrm>
            <a:custGeom>
              <a:rect b="b" l="l" r="r" t="t"/>
              <a:pathLst>
                <a:path extrusionOk="0" h="15" w="32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8" name="Google Shape;11798;p61"/>
            <p:cNvSpPr/>
            <p:nvPr/>
          </p:nvSpPr>
          <p:spPr>
            <a:xfrm>
              <a:off x="2311530" y="1818776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9" name="Google Shape;11799;p61"/>
            <p:cNvSpPr/>
            <p:nvPr/>
          </p:nvSpPr>
          <p:spPr>
            <a:xfrm>
              <a:off x="2314571" y="1817025"/>
              <a:ext cx="584" cy="489"/>
            </a:xfrm>
            <a:custGeom>
              <a:rect b="b" l="l" r="r" t="t"/>
              <a:pathLst>
                <a:path extrusionOk="0" h="36" w="43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0" name="Google Shape;11800;p61"/>
            <p:cNvSpPr/>
            <p:nvPr/>
          </p:nvSpPr>
          <p:spPr>
            <a:xfrm>
              <a:off x="2310959" y="1818926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1" name="Google Shape;11801;p61"/>
            <p:cNvSpPr/>
            <p:nvPr/>
          </p:nvSpPr>
          <p:spPr>
            <a:xfrm>
              <a:off x="2313376" y="1818016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2" name="Google Shape;11802;p61"/>
            <p:cNvSpPr/>
            <p:nvPr/>
          </p:nvSpPr>
          <p:spPr>
            <a:xfrm>
              <a:off x="2314001" y="1817595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3" name="Google Shape;11803;p61"/>
            <p:cNvSpPr/>
            <p:nvPr/>
          </p:nvSpPr>
          <p:spPr>
            <a:xfrm>
              <a:off x="2305963" y="1817405"/>
              <a:ext cx="4250" cy="1534"/>
            </a:xfrm>
            <a:custGeom>
              <a:rect b="b" l="l" r="r" t="t"/>
              <a:pathLst>
                <a:path extrusionOk="0" h="113" w="313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4" name="Google Shape;11804;p61"/>
            <p:cNvSpPr/>
            <p:nvPr/>
          </p:nvSpPr>
          <p:spPr>
            <a:xfrm>
              <a:off x="2312141" y="1818586"/>
              <a:ext cx="448" cy="163"/>
            </a:xfrm>
            <a:custGeom>
              <a:rect b="b" l="l" r="r" t="t"/>
              <a:pathLst>
                <a:path extrusionOk="0" h="12" w="33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5" name="Google Shape;11805;p61"/>
            <p:cNvSpPr/>
            <p:nvPr/>
          </p:nvSpPr>
          <p:spPr>
            <a:xfrm>
              <a:off x="2305447" y="18171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6" name="Google Shape;11806;p61"/>
            <p:cNvSpPr/>
            <p:nvPr/>
          </p:nvSpPr>
          <p:spPr>
            <a:xfrm>
              <a:off x="2310199" y="1818966"/>
              <a:ext cx="584" cy="14"/>
            </a:xfrm>
            <a:custGeom>
              <a:rect b="b" l="l" r="r" t="t"/>
              <a:pathLst>
                <a:path extrusionOk="0" h="1" w="43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7" name="Google Shape;11807;p61"/>
            <p:cNvSpPr/>
            <p:nvPr/>
          </p:nvSpPr>
          <p:spPr>
            <a:xfrm>
              <a:off x="2431555" y="1853331"/>
              <a:ext cx="57338" cy="63991"/>
            </a:xfrm>
            <a:custGeom>
              <a:rect b="b" l="l" r="r" t="t"/>
              <a:pathLst>
                <a:path extrusionOk="0" h="4713" w="4223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8" name="Google Shape;11808;p61"/>
            <p:cNvSpPr/>
            <p:nvPr/>
          </p:nvSpPr>
          <p:spPr>
            <a:xfrm>
              <a:off x="2455845" y="1870778"/>
              <a:ext cx="625" cy="489"/>
            </a:xfrm>
            <a:custGeom>
              <a:rect b="b" l="l" r="r" t="t"/>
              <a:pathLst>
                <a:path extrusionOk="0" h="36" w="46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9" name="Google Shape;11809;p61"/>
            <p:cNvSpPr/>
            <p:nvPr/>
          </p:nvSpPr>
          <p:spPr>
            <a:xfrm>
              <a:off x="2453550" y="189278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0" name="Google Shape;11810;p61"/>
            <p:cNvSpPr/>
            <p:nvPr/>
          </p:nvSpPr>
          <p:spPr>
            <a:xfrm>
              <a:off x="2455791" y="18707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1" name="Google Shape;11811;p61"/>
            <p:cNvSpPr/>
            <p:nvPr/>
          </p:nvSpPr>
          <p:spPr>
            <a:xfrm>
              <a:off x="2453414" y="189288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2" name="Google Shape;11812;p61"/>
            <p:cNvSpPr/>
            <p:nvPr/>
          </p:nvSpPr>
          <p:spPr>
            <a:xfrm>
              <a:off x="2454270" y="1870357"/>
              <a:ext cx="1059" cy="204"/>
            </a:xfrm>
            <a:custGeom>
              <a:rect b="b" l="l" r="r" t="t"/>
              <a:pathLst>
                <a:path extrusionOk="0" h="15" w="78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3" name="Google Shape;11813;p61"/>
            <p:cNvSpPr/>
            <p:nvPr/>
          </p:nvSpPr>
          <p:spPr>
            <a:xfrm>
              <a:off x="2422037" y="1845619"/>
              <a:ext cx="5961" cy="9912"/>
            </a:xfrm>
            <a:custGeom>
              <a:rect b="b" l="l" r="r" t="t"/>
              <a:pathLst>
                <a:path extrusionOk="0" h="730" w="439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4" name="Google Shape;11814;p61"/>
            <p:cNvSpPr/>
            <p:nvPr/>
          </p:nvSpPr>
          <p:spPr>
            <a:xfrm>
              <a:off x="2425553" y="185557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5" name="Google Shape;11815;p61"/>
            <p:cNvSpPr/>
            <p:nvPr/>
          </p:nvSpPr>
          <p:spPr>
            <a:xfrm>
              <a:off x="2422852" y="185395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6" name="Google Shape;11816;p61"/>
            <p:cNvSpPr/>
            <p:nvPr/>
          </p:nvSpPr>
          <p:spPr>
            <a:xfrm>
              <a:off x="2422037" y="18527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7" name="Google Shape;11817;p61"/>
            <p:cNvSpPr/>
            <p:nvPr/>
          </p:nvSpPr>
          <p:spPr>
            <a:xfrm>
              <a:off x="2422186" y="1853046"/>
              <a:ext cx="584" cy="869"/>
            </a:xfrm>
            <a:custGeom>
              <a:rect b="b" l="l" r="r" t="t"/>
              <a:pathLst>
                <a:path extrusionOk="0" h="64" w="43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8" name="Google Shape;11818;p61"/>
            <p:cNvSpPr/>
            <p:nvPr/>
          </p:nvSpPr>
          <p:spPr>
            <a:xfrm>
              <a:off x="2425988" y="18556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9" name="Google Shape;11819;p61"/>
            <p:cNvSpPr/>
            <p:nvPr/>
          </p:nvSpPr>
          <p:spPr>
            <a:xfrm>
              <a:off x="2424508" y="18552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0" name="Google Shape;11820;p61"/>
            <p:cNvSpPr/>
            <p:nvPr/>
          </p:nvSpPr>
          <p:spPr>
            <a:xfrm>
              <a:off x="2424141" y="1855096"/>
              <a:ext cx="380" cy="149"/>
            </a:xfrm>
            <a:custGeom>
              <a:rect b="b" l="l" r="r" t="t"/>
              <a:pathLst>
                <a:path extrusionOk="0" h="11" w="28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1" name="Google Shape;11821;p61"/>
            <p:cNvSpPr/>
            <p:nvPr/>
          </p:nvSpPr>
          <p:spPr>
            <a:xfrm>
              <a:off x="2423137" y="1854281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2" name="Google Shape;11822;p61"/>
            <p:cNvSpPr/>
            <p:nvPr/>
          </p:nvSpPr>
          <p:spPr>
            <a:xfrm>
              <a:off x="2423843" y="185490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3" name="Google Shape;11823;p61"/>
            <p:cNvSpPr/>
            <p:nvPr/>
          </p:nvSpPr>
          <p:spPr>
            <a:xfrm>
              <a:off x="2423422" y="1854621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4" name="Google Shape;11824;p61"/>
            <p:cNvSpPr/>
            <p:nvPr/>
          </p:nvSpPr>
          <p:spPr>
            <a:xfrm>
              <a:off x="2424847" y="1855381"/>
              <a:ext cx="720" cy="204"/>
            </a:xfrm>
            <a:custGeom>
              <a:rect b="b" l="l" r="r" t="t"/>
              <a:pathLst>
                <a:path extrusionOk="0" h="15" w="53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5" name="Google Shape;11825;p61"/>
            <p:cNvSpPr/>
            <p:nvPr/>
          </p:nvSpPr>
          <p:spPr>
            <a:xfrm>
              <a:off x="2431365" y="1843827"/>
              <a:ext cx="33048" cy="26544"/>
            </a:xfrm>
            <a:custGeom>
              <a:rect b="b" l="l" r="r" t="t"/>
              <a:pathLst>
                <a:path extrusionOk="0" h="1955" w="2434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6" name="Google Shape;11826;p61"/>
            <p:cNvSpPr/>
            <p:nvPr/>
          </p:nvSpPr>
          <p:spPr>
            <a:xfrm>
              <a:off x="2435682" y="1868117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7" name="Google Shape;11827;p61"/>
            <p:cNvSpPr/>
            <p:nvPr/>
          </p:nvSpPr>
          <p:spPr>
            <a:xfrm>
              <a:off x="2432695" y="186503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8" name="Google Shape;11828;p61"/>
            <p:cNvSpPr/>
            <p:nvPr/>
          </p:nvSpPr>
          <p:spPr>
            <a:xfrm>
              <a:off x="2435397" y="186788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9" name="Google Shape;11829;p61"/>
            <p:cNvSpPr/>
            <p:nvPr/>
          </p:nvSpPr>
          <p:spPr>
            <a:xfrm>
              <a:off x="2439538" y="1869027"/>
              <a:ext cx="11174" cy="1249"/>
            </a:xfrm>
            <a:custGeom>
              <a:rect b="b" l="l" r="r" t="t"/>
              <a:pathLst>
                <a:path extrusionOk="0" h="92" w="823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0" name="Google Shape;11830;p61"/>
            <p:cNvSpPr/>
            <p:nvPr/>
          </p:nvSpPr>
          <p:spPr>
            <a:xfrm>
              <a:off x="2435967" y="186826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1" name="Google Shape;11831;p61"/>
            <p:cNvSpPr/>
            <p:nvPr/>
          </p:nvSpPr>
          <p:spPr>
            <a:xfrm>
              <a:off x="2432315" y="186450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2" name="Google Shape;11832;p61"/>
            <p:cNvSpPr/>
            <p:nvPr/>
          </p:nvSpPr>
          <p:spPr>
            <a:xfrm>
              <a:off x="2431365" y="1862645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3" name="Google Shape;11833;p61"/>
            <p:cNvSpPr/>
            <p:nvPr/>
          </p:nvSpPr>
          <p:spPr>
            <a:xfrm>
              <a:off x="2435071" y="1867601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4" name="Google Shape;11834;p61"/>
            <p:cNvSpPr/>
            <p:nvPr/>
          </p:nvSpPr>
          <p:spPr>
            <a:xfrm>
              <a:off x="2433021" y="186555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5" name="Google Shape;11835;p61"/>
            <p:cNvSpPr/>
            <p:nvPr/>
          </p:nvSpPr>
          <p:spPr>
            <a:xfrm>
              <a:off x="2434732" y="18673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6" name="Google Shape;11836;p61"/>
            <p:cNvSpPr/>
            <p:nvPr/>
          </p:nvSpPr>
          <p:spPr>
            <a:xfrm>
              <a:off x="2433456" y="1865985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7" name="Google Shape;11837;p61"/>
            <p:cNvSpPr/>
            <p:nvPr/>
          </p:nvSpPr>
          <p:spPr>
            <a:xfrm>
              <a:off x="2434352" y="1866936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8" name="Google Shape;11838;p61"/>
            <p:cNvSpPr/>
            <p:nvPr/>
          </p:nvSpPr>
          <p:spPr>
            <a:xfrm>
              <a:off x="2431935" y="186384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9" name="Google Shape;11839;p61"/>
            <p:cNvSpPr/>
            <p:nvPr/>
          </p:nvSpPr>
          <p:spPr>
            <a:xfrm>
              <a:off x="2433836" y="186646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0" name="Google Shape;11840;p61"/>
            <p:cNvSpPr/>
            <p:nvPr/>
          </p:nvSpPr>
          <p:spPr>
            <a:xfrm>
              <a:off x="2431595" y="1863134"/>
              <a:ext cx="258" cy="625"/>
            </a:xfrm>
            <a:custGeom>
              <a:rect b="b" l="l" r="r" t="t"/>
              <a:pathLst>
                <a:path extrusionOk="0" h="46" w="19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1" name="Google Shape;11841;p61"/>
            <p:cNvSpPr/>
            <p:nvPr/>
          </p:nvSpPr>
          <p:spPr>
            <a:xfrm>
              <a:off x="2452274" y="1864560"/>
              <a:ext cx="2295" cy="5811"/>
            </a:xfrm>
            <a:custGeom>
              <a:rect b="b" l="l" r="r" t="t"/>
              <a:pathLst>
                <a:path extrusionOk="0" h="428" w="169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2" name="Google Shape;11842;p61"/>
            <p:cNvSpPr/>
            <p:nvPr/>
          </p:nvSpPr>
          <p:spPr>
            <a:xfrm>
              <a:off x="2782384" y="1996356"/>
              <a:ext cx="29246" cy="38139"/>
            </a:xfrm>
            <a:custGeom>
              <a:rect b="b" l="l" r="r" t="t"/>
              <a:pathLst>
                <a:path extrusionOk="0" h="2809" w="2154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3" name="Google Shape;11843;p61"/>
            <p:cNvSpPr/>
            <p:nvPr/>
          </p:nvSpPr>
          <p:spPr>
            <a:xfrm>
              <a:off x="2853543" y="1995460"/>
              <a:ext cx="70169" cy="41954"/>
            </a:xfrm>
            <a:custGeom>
              <a:rect b="b" l="l" r="r" t="t"/>
              <a:pathLst>
                <a:path extrusionOk="0" h="3090" w="5168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4" name="Google Shape;11844;p61"/>
            <p:cNvSpPr/>
            <p:nvPr/>
          </p:nvSpPr>
          <p:spPr>
            <a:xfrm>
              <a:off x="2791942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5" name="Google Shape;11845;p61"/>
            <p:cNvSpPr/>
            <p:nvPr/>
          </p:nvSpPr>
          <p:spPr>
            <a:xfrm>
              <a:off x="2790367" y="2002059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6" name="Google Shape;11846;p61"/>
            <p:cNvSpPr/>
            <p:nvPr/>
          </p:nvSpPr>
          <p:spPr>
            <a:xfrm>
              <a:off x="2792458" y="2002154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7" name="Google Shape;11847;p61"/>
            <p:cNvSpPr/>
            <p:nvPr/>
          </p:nvSpPr>
          <p:spPr>
            <a:xfrm>
              <a:off x="2790843" y="200211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8" name="Google Shape;11848;p61"/>
            <p:cNvSpPr/>
            <p:nvPr/>
          </p:nvSpPr>
          <p:spPr>
            <a:xfrm>
              <a:off x="2793463" y="2002059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9" name="Google Shape;11849;p61"/>
            <p:cNvSpPr/>
            <p:nvPr/>
          </p:nvSpPr>
          <p:spPr>
            <a:xfrm>
              <a:off x="2792947" y="2002113"/>
              <a:ext cx="380" cy="14"/>
            </a:xfrm>
            <a:custGeom>
              <a:rect b="b" l="l" r="r" t="t"/>
              <a:pathLst>
                <a:path extrusionOk="0" h="1" w="28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0" name="Google Shape;11850;p61"/>
            <p:cNvSpPr/>
            <p:nvPr/>
          </p:nvSpPr>
          <p:spPr>
            <a:xfrm>
              <a:off x="2793938" y="2002018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1" name="Google Shape;11851;p61"/>
            <p:cNvSpPr/>
            <p:nvPr/>
          </p:nvSpPr>
          <p:spPr>
            <a:xfrm>
              <a:off x="2788657" y="2001448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2" name="Google Shape;11852;p61"/>
            <p:cNvSpPr/>
            <p:nvPr/>
          </p:nvSpPr>
          <p:spPr>
            <a:xfrm>
              <a:off x="2783524" y="1996546"/>
              <a:ext cx="394" cy="68"/>
            </a:xfrm>
            <a:custGeom>
              <a:rect b="b" l="l" r="r" t="t"/>
              <a:pathLst>
                <a:path extrusionOk="0" h="5" w="29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3" name="Google Shape;11853;p61"/>
            <p:cNvSpPr/>
            <p:nvPr/>
          </p:nvSpPr>
          <p:spPr>
            <a:xfrm>
              <a:off x="2782343" y="1996506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4" name="Google Shape;11854;p61"/>
            <p:cNvSpPr/>
            <p:nvPr/>
          </p:nvSpPr>
          <p:spPr>
            <a:xfrm>
              <a:off x="2789471" y="200186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5" name="Google Shape;11855;p61"/>
            <p:cNvSpPr/>
            <p:nvPr/>
          </p:nvSpPr>
          <p:spPr>
            <a:xfrm>
              <a:off x="2789091" y="200173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6" name="Google Shape;11856;p61"/>
            <p:cNvSpPr/>
            <p:nvPr/>
          </p:nvSpPr>
          <p:spPr>
            <a:xfrm>
              <a:off x="2789892" y="2001964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7" name="Google Shape;11857;p61"/>
            <p:cNvSpPr/>
            <p:nvPr/>
          </p:nvSpPr>
          <p:spPr>
            <a:xfrm>
              <a:off x="2794943" y="200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8" name="Google Shape;11858;p61"/>
            <p:cNvSpPr/>
            <p:nvPr/>
          </p:nvSpPr>
          <p:spPr>
            <a:xfrm>
              <a:off x="2796083" y="200025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9" name="Google Shape;11859;p61"/>
            <p:cNvSpPr/>
            <p:nvPr/>
          </p:nvSpPr>
          <p:spPr>
            <a:xfrm>
              <a:off x="2791847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0" name="Google Shape;11860;p61"/>
            <p:cNvSpPr/>
            <p:nvPr/>
          </p:nvSpPr>
          <p:spPr>
            <a:xfrm>
              <a:off x="2794563" y="2001923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1" name="Google Shape;11861;p61"/>
            <p:cNvSpPr/>
            <p:nvPr/>
          </p:nvSpPr>
          <p:spPr>
            <a:xfrm>
              <a:off x="2794794" y="200192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2" name="Google Shape;11862;p61"/>
            <p:cNvSpPr/>
            <p:nvPr/>
          </p:nvSpPr>
          <p:spPr>
            <a:xfrm>
              <a:off x="2796124" y="20000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3" name="Google Shape;11863;p61"/>
            <p:cNvSpPr/>
            <p:nvPr/>
          </p:nvSpPr>
          <p:spPr>
            <a:xfrm>
              <a:off x="2796749" y="19991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4" name="Google Shape;11864;p61"/>
            <p:cNvSpPr/>
            <p:nvPr/>
          </p:nvSpPr>
          <p:spPr>
            <a:xfrm>
              <a:off x="2796559" y="199920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5" name="Google Shape;11865;p61"/>
            <p:cNvSpPr/>
            <p:nvPr/>
          </p:nvSpPr>
          <p:spPr>
            <a:xfrm>
              <a:off x="2796178" y="1999737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6" name="Google Shape;11866;p61"/>
            <p:cNvSpPr/>
            <p:nvPr/>
          </p:nvSpPr>
          <p:spPr>
            <a:xfrm>
              <a:off x="2796369" y="19993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7" name="Google Shape;11867;p61"/>
            <p:cNvSpPr/>
            <p:nvPr/>
          </p:nvSpPr>
          <p:spPr>
            <a:xfrm>
              <a:off x="2796274" y="1999547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8" name="Google Shape;11868;p61"/>
            <p:cNvSpPr/>
            <p:nvPr/>
          </p:nvSpPr>
          <p:spPr>
            <a:xfrm>
              <a:off x="2794223" y="2001964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9" name="Google Shape;11869;p61"/>
            <p:cNvSpPr/>
            <p:nvPr/>
          </p:nvSpPr>
          <p:spPr>
            <a:xfrm>
              <a:off x="2887582" y="2010097"/>
              <a:ext cx="6572" cy="4100"/>
            </a:xfrm>
            <a:custGeom>
              <a:rect b="b" l="l" r="r" t="t"/>
              <a:pathLst>
                <a:path extrusionOk="0" h="302" w="484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0" name="Google Shape;11870;p61"/>
            <p:cNvSpPr/>
            <p:nvPr/>
          </p:nvSpPr>
          <p:spPr>
            <a:xfrm>
              <a:off x="2888668" y="2013192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1" name="Google Shape;11871;p61"/>
            <p:cNvSpPr/>
            <p:nvPr/>
          </p:nvSpPr>
          <p:spPr>
            <a:xfrm>
              <a:off x="2888913" y="201347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2" name="Google Shape;11872;p61"/>
            <p:cNvSpPr/>
            <p:nvPr/>
          </p:nvSpPr>
          <p:spPr>
            <a:xfrm>
              <a:off x="2888438" y="201290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3" name="Google Shape;11873;p61"/>
            <p:cNvSpPr/>
            <p:nvPr/>
          </p:nvSpPr>
          <p:spPr>
            <a:xfrm>
              <a:off x="2889049" y="201370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4" name="Google Shape;11874;p61"/>
            <p:cNvSpPr/>
            <p:nvPr/>
          </p:nvSpPr>
          <p:spPr>
            <a:xfrm>
              <a:off x="2887582" y="20115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5" name="Google Shape;11875;p61"/>
            <p:cNvSpPr/>
            <p:nvPr/>
          </p:nvSpPr>
          <p:spPr>
            <a:xfrm>
              <a:off x="2888247" y="20125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6" name="Google Shape;11876;p61"/>
            <p:cNvSpPr/>
            <p:nvPr/>
          </p:nvSpPr>
          <p:spPr>
            <a:xfrm>
              <a:off x="2889239" y="201389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7" name="Google Shape;11877;p61"/>
            <p:cNvSpPr/>
            <p:nvPr/>
          </p:nvSpPr>
          <p:spPr>
            <a:xfrm>
              <a:off x="2887908" y="2012093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8" name="Google Shape;11878;p61"/>
            <p:cNvSpPr/>
            <p:nvPr/>
          </p:nvSpPr>
          <p:spPr>
            <a:xfrm>
              <a:off x="2889334" y="20140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9" name="Google Shape;11879;p61"/>
            <p:cNvSpPr/>
            <p:nvPr/>
          </p:nvSpPr>
          <p:spPr>
            <a:xfrm>
              <a:off x="2893801" y="201024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0" name="Google Shape;11880;p61"/>
            <p:cNvSpPr/>
            <p:nvPr/>
          </p:nvSpPr>
          <p:spPr>
            <a:xfrm>
              <a:off x="2889483" y="201414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1" name="Google Shape;11881;p61"/>
            <p:cNvSpPr/>
            <p:nvPr/>
          </p:nvSpPr>
          <p:spPr>
            <a:xfrm>
              <a:off x="2889578" y="201423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2" name="Google Shape;11882;p61"/>
            <p:cNvSpPr/>
            <p:nvPr/>
          </p:nvSpPr>
          <p:spPr>
            <a:xfrm>
              <a:off x="2889619" y="201427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3" name="Google Shape;11883;p61"/>
            <p:cNvSpPr/>
            <p:nvPr/>
          </p:nvSpPr>
          <p:spPr>
            <a:xfrm>
              <a:off x="2894181" y="2012188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4" name="Google Shape;11884;p61"/>
            <p:cNvSpPr/>
            <p:nvPr/>
          </p:nvSpPr>
          <p:spPr>
            <a:xfrm>
              <a:off x="2893950" y="201095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5" name="Google Shape;11885;p61"/>
            <p:cNvSpPr/>
            <p:nvPr/>
          </p:nvSpPr>
          <p:spPr>
            <a:xfrm>
              <a:off x="2894045" y="2011387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6" name="Google Shape;11886;p61"/>
            <p:cNvSpPr/>
            <p:nvPr/>
          </p:nvSpPr>
          <p:spPr>
            <a:xfrm>
              <a:off x="2894140" y="2011808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7" name="Google Shape;11887;p61"/>
            <p:cNvSpPr/>
            <p:nvPr/>
          </p:nvSpPr>
          <p:spPr>
            <a:xfrm>
              <a:off x="2889714" y="20143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8" name="Google Shape;11888;p61"/>
            <p:cNvSpPr/>
            <p:nvPr/>
          </p:nvSpPr>
          <p:spPr>
            <a:xfrm>
              <a:off x="2893855" y="2010477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9" name="Google Shape;11889;p61"/>
            <p:cNvSpPr/>
            <p:nvPr/>
          </p:nvSpPr>
          <p:spPr>
            <a:xfrm>
              <a:off x="2333674" y="1750386"/>
              <a:ext cx="69992" cy="68689"/>
            </a:xfrm>
            <a:custGeom>
              <a:rect b="b" l="l" r="r" t="t"/>
              <a:pathLst>
                <a:path extrusionOk="0" h="5059" w="5155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0" name="Google Shape;11890;p61"/>
            <p:cNvSpPr/>
            <p:nvPr/>
          </p:nvSpPr>
          <p:spPr>
            <a:xfrm>
              <a:off x="2360965" y="1751568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1" name="Google Shape;11891;p61"/>
            <p:cNvSpPr/>
            <p:nvPr/>
          </p:nvSpPr>
          <p:spPr>
            <a:xfrm>
              <a:off x="2333674" y="1776048"/>
              <a:ext cx="15465" cy="8147"/>
            </a:xfrm>
            <a:custGeom>
              <a:rect b="b" l="l" r="r" t="t"/>
              <a:pathLst>
                <a:path extrusionOk="0" h="600" w="1139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2" name="Google Shape;11892;p61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3" name="Google Shape;11893;p61"/>
            <p:cNvSpPr/>
            <p:nvPr/>
          </p:nvSpPr>
          <p:spPr>
            <a:xfrm>
              <a:off x="2334720" y="1789218"/>
              <a:ext cx="1059" cy="4481"/>
            </a:xfrm>
            <a:custGeom>
              <a:rect b="b" l="l" r="r" t="t"/>
              <a:pathLst>
                <a:path extrusionOk="0" h="330" w="78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4" name="Google Shape;11894;p61"/>
            <p:cNvSpPr/>
            <p:nvPr/>
          </p:nvSpPr>
          <p:spPr>
            <a:xfrm>
              <a:off x="2334530" y="1788403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5" name="Google Shape;11895;p61"/>
            <p:cNvSpPr/>
            <p:nvPr/>
          </p:nvSpPr>
          <p:spPr>
            <a:xfrm>
              <a:off x="2334340" y="1787697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6" name="Google Shape;11896;p61"/>
            <p:cNvSpPr/>
            <p:nvPr/>
          </p:nvSpPr>
          <p:spPr>
            <a:xfrm>
              <a:off x="2333770" y="17850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7" name="Google Shape;11897;p61"/>
            <p:cNvSpPr/>
            <p:nvPr/>
          </p:nvSpPr>
          <p:spPr>
            <a:xfrm>
              <a:off x="2334150" y="1787073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8" name="Google Shape;11898;p61"/>
            <p:cNvSpPr/>
            <p:nvPr/>
          </p:nvSpPr>
          <p:spPr>
            <a:xfrm>
              <a:off x="2333865" y="178574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9" name="Google Shape;11899;p61"/>
            <p:cNvSpPr/>
            <p:nvPr/>
          </p:nvSpPr>
          <p:spPr>
            <a:xfrm>
              <a:off x="2334055" y="178646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0" name="Google Shape;11900;p61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1" name="Google Shape;11901;p61"/>
            <p:cNvSpPr/>
            <p:nvPr/>
          </p:nvSpPr>
          <p:spPr>
            <a:xfrm>
              <a:off x="2369709" y="1751568"/>
              <a:ext cx="2580" cy="1249"/>
            </a:xfrm>
            <a:custGeom>
              <a:rect b="b" l="l" r="r" t="t"/>
              <a:pathLst>
                <a:path extrusionOk="0" h="92" w="19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2" name="Google Shape;11902;p61"/>
            <p:cNvSpPr/>
            <p:nvPr/>
          </p:nvSpPr>
          <p:spPr>
            <a:xfrm>
              <a:off x="2348135" y="1797392"/>
              <a:ext cx="2620" cy="1724"/>
            </a:xfrm>
            <a:custGeom>
              <a:rect b="b" l="l" r="r" t="t"/>
              <a:pathLst>
                <a:path extrusionOk="0" h="127" w="193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3" name="Google Shape;11903;p61"/>
            <p:cNvSpPr/>
            <p:nvPr/>
          </p:nvSpPr>
          <p:spPr>
            <a:xfrm>
              <a:off x="2337666" y="1793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4" name="Google Shape;11904;p61"/>
            <p:cNvSpPr/>
            <p:nvPr/>
          </p:nvSpPr>
          <p:spPr>
            <a:xfrm>
              <a:off x="2338046" y="1793590"/>
              <a:ext cx="679" cy="14"/>
            </a:xfrm>
            <a:custGeom>
              <a:rect b="b" l="l" r="r" t="t"/>
              <a:pathLst>
                <a:path extrusionOk="0" h="1" w="5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5" name="Google Shape;11905;p61"/>
            <p:cNvSpPr/>
            <p:nvPr/>
          </p:nvSpPr>
          <p:spPr>
            <a:xfrm>
              <a:off x="2342663" y="179425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6" name="Google Shape;11906;p61"/>
            <p:cNvSpPr/>
            <p:nvPr/>
          </p:nvSpPr>
          <p:spPr>
            <a:xfrm>
              <a:off x="2344088" y="1795016"/>
              <a:ext cx="4060" cy="2390"/>
            </a:xfrm>
            <a:custGeom>
              <a:rect b="b" l="l" r="r" t="t"/>
              <a:pathLst>
                <a:path extrusionOk="0" h="176" w="299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7" name="Google Shape;11907;p61"/>
            <p:cNvSpPr/>
            <p:nvPr/>
          </p:nvSpPr>
          <p:spPr>
            <a:xfrm>
              <a:off x="2343192" y="1794540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8" name="Google Shape;11908;p61"/>
            <p:cNvSpPr/>
            <p:nvPr/>
          </p:nvSpPr>
          <p:spPr>
            <a:xfrm>
              <a:off x="2338712" y="1793590"/>
              <a:ext cx="2009" cy="109"/>
            </a:xfrm>
            <a:custGeom>
              <a:rect b="b" l="l" r="r" t="t"/>
              <a:pathLst>
                <a:path extrusionOk="0" h="8" w="148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9" name="Google Shape;11909;p61"/>
            <p:cNvSpPr/>
            <p:nvPr/>
          </p:nvSpPr>
          <p:spPr>
            <a:xfrm>
              <a:off x="238230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0" name="Google Shape;11910;p61"/>
            <p:cNvSpPr/>
            <p:nvPr/>
          </p:nvSpPr>
          <p:spPr>
            <a:xfrm>
              <a:off x="2386776" y="1818776"/>
              <a:ext cx="3435" cy="394"/>
            </a:xfrm>
            <a:custGeom>
              <a:rect b="b" l="l" r="r" t="t"/>
              <a:pathLst>
                <a:path extrusionOk="0" h="29" w="253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1" name="Google Shape;11911;p61"/>
            <p:cNvSpPr/>
            <p:nvPr/>
          </p:nvSpPr>
          <p:spPr>
            <a:xfrm>
              <a:off x="2392098" y="1811662"/>
              <a:ext cx="11663" cy="11554"/>
            </a:xfrm>
            <a:custGeom>
              <a:rect b="b" l="l" r="r" t="t"/>
              <a:pathLst>
                <a:path extrusionOk="0" h="851" w="859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2" name="Google Shape;11912;p61"/>
            <p:cNvSpPr/>
            <p:nvPr/>
          </p:nvSpPr>
          <p:spPr>
            <a:xfrm>
              <a:off x="2392003" y="1819401"/>
              <a:ext cx="3435" cy="434"/>
            </a:xfrm>
            <a:custGeom>
              <a:rect b="b" l="l" r="r" t="t"/>
              <a:pathLst>
                <a:path extrusionOk="0" h="32" w="253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3" name="Google Shape;11913;p61"/>
            <p:cNvSpPr/>
            <p:nvPr/>
          </p:nvSpPr>
          <p:spPr>
            <a:xfrm>
              <a:off x="2399471" y="1823053"/>
              <a:ext cx="4236" cy="204"/>
            </a:xfrm>
            <a:custGeom>
              <a:rect b="b" l="l" r="r" t="t"/>
              <a:pathLst>
                <a:path extrusionOk="0" h="15" w="312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4" name="Google Shape;11914;p61"/>
            <p:cNvSpPr/>
            <p:nvPr/>
          </p:nvSpPr>
          <p:spPr>
            <a:xfrm>
              <a:off x="2397991" y="181174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5" name="Google Shape;11915;p61"/>
            <p:cNvSpPr/>
            <p:nvPr/>
          </p:nvSpPr>
          <p:spPr>
            <a:xfrm>
              <a:off x="2393185" y="181668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6" name="Google Shape;11916;p61"/>
            <p:cNvSpPr/>
            <p:nvPr/>
          </p:nvSpPr>
          <p:spPr>
            <a:xfrm>
              <a:off x="2399702" y="181259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7" name="Google Shape;11917;p61"/>
            <p:cNvSpPr/>
            <p:nvPr/>
          </p:nvSpPr>
          <p:spPr>
            <a:xfrm>
              <a:off x="2399227" y="181227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8" name="Google Shape;11918;p61"/>
            <p:cNvSpPr/>
            <p:nvPr/>
          </p:nvSpPr>
          <p:spPr>
            <a:xfrm>
              <a:off x="2398426" y="181183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9" name="Google Shape;11919;p61"/>
            <p:cNvSpPr/>
            <p:nvPr/>
          </p:nvSpPr>
          <p:spPr>
            <a:xfrm>
              <a:off x="2397367" y="181174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0" name="Google Shape;11920;p61"/>
            <p:cNvSpPr/>
            <p:nvPr/>
          </p:nvSpPr>
          <p:spPr>
            <a:xfrm>
              <a:off x="2393755" y="181540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1" name="Google Shape;11921;p61"/>
            <p:cNvSpPr/>
            <p:nvPr/>
          </p:nvSpPr>
          <p:spPr>
            <a:xfrm>
              <a:off x="2400747" y="181354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2" name="Google Shape;11922;p61"/>
            <p:cNvSpPr/>
            <p:nvPr/>
          </p:nvSpPr>
          <p:spPr>
            <a:xfrm>
              <a:off x="2393375" y="181616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3" name="Google Shape;11923;p61"/>
            <p:cNvSpPr/>
            <p:nvPr/>
          </p:nvSpPr>
          <p:spPr>
            <a:xfrm>
              <a:off x="2400177" y="181303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4" name="Google Shape;11924;p61"/>
            <p:cNvSpPr/>
            <p:nvPr/>
          </p:nvSpPr>
          <p:spPr>
            <a:xfrm>
              <a:off x="2393565" y="181573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5" name="Google Shape;11925;p61"/>
            <p:cNvSpPr/>
            <p:nvPr/>
          </p:nvSpPr>
          <p:spPr>
            <a:xfrm>
              <a:off x="2398806" y="181202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6" name="Google Shape;11926;p61"/>
            <p:cNvSpPr/>
            <p:nvPr/>
          </p:nvSpPr>
          <p:spPr>
            <a:xfrm>
              <a:off x="2394420" y="1814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7" name="Google Shape;11927;p61"/>
            <p:cNvSpPr/>
            <p:nvPr/>
          </p:nvSpPr>
          <p:spPr>
            <a:xfrm>
              <a:off x="2394040" y="181483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8" name="Google Shape;11928;p61"/>
            <p:cNvSpPr/>
            <p:nvPr/>
          </p:nvSpPr>
          <p:spPr>
            <a:xfrm>
              <a:off x="2394135" y="181464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9" name="Google Shape;11929;p61"/>
            <p:cNvSpPr/>
            <p:nvPr/>
          </p:nvSpPr>
          <p:spPr>
            <a:xfrm>
              <a:off x="2394230" y="181449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0" name="Google Shape;11930;p61"/>
            <p:cNvSpPr/>
            <p:nvPr/>
          </p:nvSpPr>
          <p:spPr>
            <a:xfrm>
              <a:off x="2394380" y="18143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1" name="Google Shape;11931;p61"/>
            <p:cNvSpPr/>
            <p:nvPr/>
          </p:nvSpPr>
          <p:spPr>
            <a:xfrm>
              <a:off x="2394325" y="181440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2" name="Google Shape;11932;p61"/>
            <p:cNvSpPr/>
            <p:nvPr/>
          </p:nvSpPr>
          <p:spPr>
            <a:xfrm>
              <a:off x="2393904" y="181507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3" name="Google Shape;11933;p61"/>
            <p:cNvSpPr/>
            <p:nvPr/>
          </p:nvSpPr>
          <p:spPr>
            <a:xfrm>
              <a:off x="2013313" y="1624754"/>
              <a:ext cx="94975" cy="80080"/>
            </a:xfrm>
            <a:custGeom>
              <a:rect b="b" l="l" r="r" t="t"/>
              <a:pathLst>
                <a:path extrusionOk="0" h="5898" w="6995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4" name="Google Shape;11934;p61"/>
            <p:cNvSpPr/>
            <p:nvPr/>
          </p:nvSpPr>
          <p:spPr>
            <a:xfrm>
              <a:off x="2113407" y="1701277"/>
              <a:ext cx="5580" cy="11812"/>
            </a:xfrm>
            <a:custGeom>
              <a:rect b="b" l="l" r="r" t="t"/>
              <a:pathLst>
                <a:path extrusionOk="0" h="870" w="411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5" name="Google Shape;11935;p61"/>
            <p:cNvSpPr/>
            <p:nvPr/>
          </p:nvSpPr>
          <p:spPr>
            <a:xfrm>
              <a:off x="2091696" y="1640056"/>
              <a:ext cx="4616" cy="543"/>
            </a:xfrm>
            <a:custGeom>
              <a:rect b="b" l="l" r="r" t="t"/>
              <a:pathLst>
                <a:path extrusionOk="0" h="40" w="34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6" name="Google Shape;11936;p61"/>
            <p:cNvSpPr/>
            <p:nvPr/>
          </p:nvSpPr>
          <p:spPr>
            <a:xfrm>
              <a:off x="2083563" y="163439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7" name="Google Shape;11937;p61"/>
            <p:cNvSpPr/>
            <p:nvPr/>
          </p:nvSpPr>
          <p:spPr>
            <a:xfrm>
              <a:off x="2066972" y="162469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8" name="Google Shape;11938;p61"/>
            <p:cNvSpPr/>
            <p:nvPr/>
          </p:nvSpPr>
          <p:spPr>
            <a:xfrm>
              <a:off x="2087840" y="163863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9" name="Google Shape;11939;p61"/>
            <p:cNvSpPr/>
            <p:nvPr/>
          </p:nvSpPr>
          <p:spPr>
            <a:xfrm>
              <a:off x="2089741" y="1640151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0" name="Google Shape;11940;p61"/>
            <p:cNvSpPr/>
            <p:nvPr/>
          </p:nvSpPr>
          <p:spPr>
            <a:xfrm>
              <a:off x="2089361" y="164001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1" name="Google Shape;11941;p61"/>
            <p:cNvSpPr/>
            <p:nvPr/>
          </p:nvSpPr>
          <p:spPr>
            <a:xfrm>
              <a:off x="2079992" y="1635819"/>
              <a:ext cx="1629" cy="299"/>
            </a:xfrm>
            <a:custGeom>
              <a:rect b="b" l="l" r="r" t="t"/>
              <a:pathLst>
                <a:path extrusionOk="0" h="22" w="12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2" name="Google Shape;11942;p61"/>
            <p:cNvSpPr/>
            <p:nvPr/>
          </p:nvSpPr>
          <p:spPr>
            <a:xfrm>
              <a:off x="2088411" y="163929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3" name="Google Shape;11943;p61"/>
            <p:cNvSpPr/>
            <p:nvPr/>
          </p:nvSpPr>
          <p:spPr>
            <a:xfrm>
              <a:off x="2088981" y="163982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4" name="Google Shape;11944;p61"/>
            <p:cNvSpPr/>
            <p:nvPr/>
          </p:nvSpPr>
          <p:spPr>
            <a:xfrm>
              <a:off x="2090121" y="1640110"/>
              <a:ext cx="1589" cy="109"/>
            </a:xfrm>
            <a:custGeom>
              <a:rect b="b" l="l" r="r" t="t"/>
              <a:pathLst>
                <a:path extrusionOk="0" h="8" w="117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5" name="Google Shape;11945;p61"/>
            <p:cNvSpPr/>
            <p:nvPr/>
          </p:nvSpPr>
          <p:spPr>
            <a:xfrm>
              <a:off x="2088125" y="16389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6" name="Google Shape;11946;p61"/>
            <p:cNvSpPr/>
            <p:nvPr/>
          </p:nvSpPr>
          <p:spPr>
            <a:xfrm>
              <a:off x="2088696" y="163958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7" name="Google Shape;11947;p61"/>
            <p:cNvSpPr/>
            <p:nvPr/>
          </p:nvSpPr>
          <p:spPr>
            <a:xfrm>
              <a:off x="2091221" y="1640056"/>
              <a:ext cx="1100" cy="68"/>
            </a:xfrm>
            <a:custGeom>
              <a:rect b="b" l="l" r="r" t="t"/>
              <a:pathLst>
                <a:path extrusionOk="0" h="5" w="81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8" name="Google Shape;11948;p61"/>
            <p:cNvSpPr/>
            <p:nvPr/>
          </p:nvSpPr>
          <p:spPr>
            <a:xfrm>
              <a:off x="2093923" y="1670524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9" name="Google Shape;11949;p61"/>
            <p:cNvSpPr/>
            <p:nvPr/>
          </p:nvSpPr>
          <p:spPr>
            <a:xfrm>
              <a:off x="2103767" y="1657068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0" name="Google Shape;11950;p61"/>
            <p:cNvSpPr/>
            <p:nvPr/>
          </p:nvSpPr>
          <p:spPr>
            <a:xfrm>
              <a:off x="2101676" y="165801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1" name="Google Shape;11951;p61"/>
            <p:cNvSpPr/>
            <p:nvPr/>
          </p:nvSpPr>
          <p:spPr>
            <a:xfrm>
              <a:off x="2099585" y="1672289"/>
              <a:ext cx="502" cy="1385"/>
            </a:xfrm>
            <a:custGeom>
              <a:rect b="b" l="l" r="r" t="t"/>
              <a:pathLst>
                <a:path extrusionOk="0" h="102" w="37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2" name="Google Shape;11952;p61"/>
            <p:cNvSpPr/>
            <p:nvPr/>
          </p:nvSpPr>
          <p:spPr>
            <a:xfrm>
              <a:off x="2101296" y="165820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3" name="Google Shape;11953;p61"/>
            <p:cNvSpPr/>
            <p:nvPr/>
          </p:nvSpPr>
          <p:spPr>
            <a:xfrm>
              <a:off x="2100630" y="165868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4" name="Google Shape;11954;p61"/>
            <p:cNvSpPr/>
            <p:nvPr/>
          </p:nvSpPr>
          <p:spPr>
            <a:xfrm>
              <a:off x="2100956" y="1658453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5" name="Google Shape;11955;p61"/>
            <p:cNvSpPr/>
            <p:nvPr/>
          </p:nvSpPr>
          <p:spPr>
            <a:xfrm>
              <a:off x="2102056" y="165782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6" name="Google Shape;11956;p61"/>
            <p:cNvSpPr/>
            <p:nvPr/>
          </p:nvSpPr>
          <p:spPr>
            <a:xfrm>
              <a:off x="2103142" y="1657543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7" name="Google Shape;11957;p61"/>
            <p:cNvSpPr/>
            <p:nvPr/>
          </p:nvSpPr>
          <p:spPr>
            <a:xfrm>
              <a:off x="2102816" y="1657638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8" name="Google Shape;11958;p61"/>
            <p:cNvSpPr/>
            <p:nvPr/>
          </p:nvSpPr>
          <p:spPr>
            <a:xfrm>
              <a:off x="2102436" y="1657733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9" name="Google Shape;11959;p61"/>
            <p:cNvSpPr/>
            <p:nvPr/>
          </p:nvSpPr>
          <p:spPr>
            <a:xfrm>
              <a:off x="2100345" y="165902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0" name="Google Shape;11960;p61"/>
            <p:cNvSpPr/>
            <p:nvPr/>
          </p:nvSpPr>
          <p:spPr>
            <a:xfrm>
              <a:off x="2099395" y="166030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1" name="Google Shape;11961;p61"/>
            <p:cNvSpPr/>
            <p:nvPr/>
          </p:nvSpPr>
          <p:spPr>
            <a:xfrm>
              <a:off x="2099585" y="165991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2" name="Google Shape;11962;p61"/>
            <p:cNvSpPr/>
            <p:nvPr/>
          </p:nvSpPr>
          <p:spPr>
            <a:xfrm>
              <a:off x="2099245" y="1660639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3" name="Google Shape;11963;p61"/>
            <p:cNvSpPr/>
            <p:nvPr/>
          </p:nvSpPr>
          <p:spPr>
            <a:xfrm>
              <a:off x="2099150" y="1661019"/>
              <a:ext cx="109" cy="339"/>
            </a:xfrm>
            <a:custGeom>
              <a:rect b="b" l="l" r="r" t="t"/>
              <a:pathLst>
                <a:path extrusionOk="0" h="25" w="8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4" name="Google Shape;11964;p61"/>
            <p:cNvSpPr/>
            <p:nvPr/>
          </p:nvSpPr>
          <p:spPr>
            <a:xfrm>
              <a:off x="2094018" y="1670958"/>
              <a:ext cx="543" cy="584"/>
            </a:xfrm>
            <a:custGeom>
              <a:rect b="b" l="l" r="r" t="t"/>
              <a:pathLst>
                <a:path extrusionOk="0" h="43" w="4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5" name="Google Shape;11965;p61"/>
            <p:cNvSpPr/>
            <p:nvPr/>
          </p:nvSpPr>
          <p:spPr>
            <a:xfrm>
              <a:off x="2100060" y="165930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6" name="Google Shape;11966;p61"/>
            <p:cNvSpPr/>
            <p:nvPr/>
          </p:nvSpPr>
          <p:spPr>
            <a:xfrm>
              <a:off x="2099816" y="16595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7" name="Google Shape;11967;p61"/>
            <p:cNvSpPr/>
            <p:nvPr/>
          </p:nvSpPr>
          <p:spPr>
            <a:xfrm>
              <a:off x="2096299" y="1640626"/>
              <a:ext cx="1113" cy="489"/>
            </a:xfrm>
            <a:custGeom>
              <a:rect b="b" l="l" r="r" t="t"/>
              <a:pathLst>
                <a:path extrusionOk="0" h="36" w="82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8" name="Google Shape;11968;p61"/>
            <p:cNvSpPr/>
            <p:nvPr/>
          </p:nvSpPr>
          <p:spPr>
            <a:xfrm>
              <a:off x="2103957" y="1654937"/>
              <a:ext cx="299" cy="2145"/>
            </a:xfrm>
            <a:custGeom>
              <a:rect b="b" l="l" r="r" t="t"/>
              <a:pathLst>
                <a:path extrusionOk="0" h="158" w="22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9" name="Google Shape;11969;p61"/>
            <p:cNvSpPr/>
            <p:nvPr/>
          </p:nvSpPr>
          <p:spPr>
            <a:xfrm>
              <a:off x="2105138" y="1644577"/>
              <a:ext cx="1969" cy="625"/>
            </a:xfrm>
            <a:custGeom>
              <a:rect b="b" l="l" r="r" t="t"/>
              <a:pathLst>
                <a:path extrusionOk="0" h="46" w="145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0" name="Google Shape;11970;p61"/>
            <p:cNvSpPr/>
            <p:nvPr/>
          </p:nvSpPr>
          <p:spPr>
            <a:xfrm>
              <a:off x="2095824" y="1640490"/>
              <a:ext cx="1018" cy="299"/>
            </a:xfrm>
            <a:custGeom>
              <a:rect b="b" l="l" r="r" t="t"/>
              <a:pathLst>
                <a:path extrusionOk="0" h="22" w="75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1" name="Google Shape;11971;p61"/>
            <p:cNvSpPr/>
            <p:nvPr/>
          </p:nvSpPr>
          <p:spPr>
            <a:xfrm>
              <a:off x="2103862" y="165683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2" name="Google Shape;11972;p61"/>
            <p:cNvSpPr/>
            <p:nvPr/>
          </p:nvSpPr>
          <p:spPr>
            <a:xfrm>
              <a:off x="1375130" y="1936371"/>
              <a:ext cx="14704" cy="7522"/>
            </a:xfrm>
            <a:custGeom>
              <a:rect b="b" l="l" r="r" t="t"/>
              <a:pathLst>
                <a:path extrusionOk="0" h="554" w="1083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3" name="Google Shape;11973;p61"/>
            <p:cNvSpPr/>
            <p:nvPr/>
          </p:nvSpPr>
          <p:spPr>
            <a:xfrm>
              <a:off x="1380643" y="1923581"/>
              <a:ext cx="42986" cy="21887"/>
            </a:xfrm>
            <a:custGeom>
              <a:rect b="b" l="l" r="r" t="t"/>
              <a:pathLst>
                <a:path extrusionOk="0" h="1612" w="3166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4" name="Google Shape;11974;p61"/>
            <p:cNvSpPr/>
            <p:nvPr/>
          </p:nvSpPr>
          <p:spPr>
            <a:xfrm>
              <a:off x="1391722" y="194055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5" name="Google Shape;11975;p61"/>
            <p:cNvSpPr/>
            <p:nvPr/>
          </p:nvSpPr>
          <p:spPr>
            <a:xfrm>
              <a:off x="1391722" y="194150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6" name="Google Shape;11976;p61"/>
            <p:cNvSpPr/>
            <p:nvPr/>
          </p:nvSpPr>
          <p:spPr>
            <a:xfrm>
              <a:off x="1391722" y="194093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7" name="Google Shape;11977;p61"/>
            <p:cNvSpPr/>
            <p:nvPr/>
          </p:nvSpPr>
          <p:spPr>
            <a:xfrm>
              <a:off x="1391586" y="193893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8" name="Google Shape;11978;p61"/>
            <p:cNvSpPr/>
            <p:nvPr/>
          </p:nvSpPr>
          <p:spPr>
            <a:xfrm>
              <a:off x="1381403" y="1935230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9" name="Google Shape;11979;p61"/>
            <p:cNvSpPr/>
            <p:nvPr/>
          </p:nvSpPr>
          <p:spPr>
            <a:xfrm>
              <a:off x="1391396" y="1938516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0" name="Google Shape;11980;p61"/>
            <p:cNvSpPr/>
            <p:nvPr/>
          </p:nvSpPr>
          <p:spPr>
            <a:xfrm>
              <a:off x="1382163" y="193566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1" name="Google Shape;11981;p61"/>
            <p:cNvSpPr/>
            <p:nvPr/>
          </p:nvSpPr>
          <p:spPr>
            <a:xfrm>
              <a:off x="1391722" y="1940173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2" name="Google Shape;11982;p61"/>
            <p:cNvSpPr/>
            <p:nvPr/>
          </p:nvSpPr>
          <p:spPr>
            <a:xfrm>
              <a:off x="1391627" y="194197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3" name="Google Shape;11983;p61"/>
            <p:cNvSpPr/>
            <p:nvPr/>
          </p:nvSpPr>
          <p:spPr>
            <a:xfrm>
              <a:off x="1391722" y="193960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4" name="Google Shape;11984;p61"/>
            <p:cNvSpPr/>
            <p:nvPr/>
          </p:nvSpPr>
          <p:spPr>
            <a:xfrm>
              <a:off x="1391722" y="19399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5" name="Google Shape;11985;p61"/>
            <p:cNvSpPr/>
            <p:nvPr/>
          </p:nvSpPr>
          <p:spPr>
            <a:xfrm>
              <a:off x="1391722" y="193941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6" name="Google Shape;11986;p61"/>
            <p:cNvSpPr/>
            <p:nvPr/>
          </p:nvSpPr>
          <p:spPr>
            <a:xfrm>
              <a:off x="1391627" y="193912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7" name="Google Shape;11987;p61"/>
            <p:cNvSpPr/>
            <p:nvPr/>
          </p:nvSpPr>
          <p:spPr>
            <a:xfrm>
              <a:off x="1391491" y="193865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8" name="Google Shape;11988;p61"/>
            <p:cNvSpPr/>
            <p:nvPr/>
          </p:nvSpPr>
          <p:spPr>
            <a:xfrm>
              <a:off x="1391532" y="193880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9" name="Google Shape;11989;p61"/>
            <p:cNvSpPr/>
            <p:nvPr/>
          </p:nvSpPr>
          <p:spPr>
            <a:xfrm>
              <a:off x="1174075" y="1791214"/>
              <a:ext cx="223703" cy="138382"/>
            </a:xfrm>
            <a:custGeom>
              <a:rect b="b" l="l" r="r" t="t"/>
              <a:pathLst>
                <a:path extrusionOk="0" h="10192" w="16476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0" name="Google Shape;11990;p61"/>
            <p:cNvSpPr/>
            <p:nvPr/>
          </p:nvSpPr>
          <p:spPr>
            <a:xfrm>
              <a:off x="1356122" y="1909990"/>
              <a:ext cx="28160" cy="28771"/>
            </a:xfrm>
            <a:custGeom>
              <a:rect b="b" l="l" r="r" t="t"/>
              <a:pathLst>
                <a:path extrusionOk="0" h="2119" w="2074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1" name="Google Shape;11991;p61"/>
            <p:cNvSpPr/>
            <p:nvPr/>
          </p:nvSpPr>
          <p:spPr>
            <a:xfrm>
              <a:off x="1378552" y="193466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2" name="Google Shape;11992;p61"/>
            <p:cNvSpPr/>
            <p:nvPr/>
          </p:nvSpPr>
          <p:spPr>
            <a:xfrm>
              <a:off x="1374370" y="193789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3" name="Google Shape;11993;p61"/>
            <p:cNvSpPr/>
            <p:nvPr/>
          </p:nvSpPr>
          <p:spPr>
            <a:xfrm>
              <a:off x="1373759" y="19384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4" name="Google Shape;11994;p61"/>
            <p:cNvSpPr/>
            <p:nvPr/>
          </p:nvSpPr>
          <p:spPr>
            <a:xfrm>
              <a:off x="1377601" y="193519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5" name="Google Shape;11995;p61"/>
            <p:cNvSpPr/>
            <p:nvPr/>
          </p:nvSpPr>
          <p:spPr>
            <a:xfrm>
              <a:off x="1378362" y="193471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6" name="Google Shape;11996;p61"/>
            <p:cNvSpPr/>
            <p:nvPr/>
          </p:nvSpPr>
          <p:spPr>
            <a:xfrm>
              <a:off x="1377370" y="1935380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7" name="Google Shape;11997;p61"/>
            <p:cNvSpPr/>
            <p:nvPr/>
          </p:nvSpPr>
          <p:spPr>
            <a:xfrm>
              <a:off x="1377031" y="193557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8" name="Google Shape;11998;p61"/>
            <p:cNvSpPr/>
            <p:nvPr/>
          </p:nvSpPr>
          <p:spPr>
            <a:xfrm>
              <a:off x="1376705" y="1935855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9" name="Google Shape;11999;p61"/>
            <p:cNvSpPr/>
            <p:nvPr/>
          </p:nvSpPr>
          <p:spPr>
            <a:xfrm>
              <a:off x="1375470" y="193690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0" name="Google Shape;12000;p61"/>
            <p:cNvSpPr/>
            <p:nvPr/>
          </p:nvSpPr>
          <p:spPr>
            <a:xfrm>
              <a:off x="1377846" y="193504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1" name="Google Shape;12001;p61"/>
            <p:cNvSpPr/>
            <p:nvPr/>
          </p:nvSpPr>
          <p:spPr>
            <a:xfrm>
              <a:off x="1378076" y="1934905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2" name="Google Shape;12002;p61"/>
            <p:cNvSpPr/>
            <p:nvPr/>
          </p:nvSpPr>
          <p:spPr>
            <a:xfrm>
              <a:off x="1374899" y="19373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3" name="Google Shape;12003;p61"/>
            <p:cNvSpPr/>
            <p:nvPr/>
          </p:nvSpPr>
          <p:spPr>
            <a:xfrm>
              <a:off x="1375890" y="1936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4" name="Google Shape;12004;p61"/>
            <p:cNvSpPr/>
            <p:nvPr/>
          </p:nvSpPr>
          <p:spPr>
            <a:xfrm>
              <a:off x="1376325" y="193614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5" name="Google Shape;12005;p61"/>
            <p:cNvSpPr/>
            <p:nvPr/>
          </p:nvSpPr>
          <p:spPr>
            <a:xfrm>
              <a:off x="1378226" y="1934810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6" name="Google Shape;12006;p61"/>
            <p:cNvSpPr/>
            <p:nvPr/>
          </p:nvSpPr>
          <p:spPr>
            <a:xfrm>
              <a:off x="1378647" y="1928917"/>
              <a:ext cx="3435" cy="5716"/>
            </a:xfrm>
            <a:custGeom>
              <a:rect b="b" l="l" r="r" t="t"/>
              <a:pathLst>
                <a:path extrusionOk="0" h="421" w="253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7" name="Google Shape;12007;p61"/>
            <p:cNvSpPr/>
            <p:nvPr/>
          </p:nvSpPr>
          <p:spPr>
            <a:xfrm>
              <a:off x="1384078" y="19268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8" name="Google Shape;12008;p61"/>
            <p:cNvSpPr/>
            <p:nvPr/>
          </p:nvSpPr>
          <p:spPr>
            <a:xfrm>
              <a:off x="1383127" y="1927152"/>
              <a:ext cx="869" cy="869"/>
            </a:xfrm>
            <a:custGeom>
              <a:rect b="b" l="l" r="r" t="t"/>
              <a:pathLst>
                <a:path extrusionOk="0" h="64" w="64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9" name="Google Shape;12009;p61"/>
            <p:cNvSpPr/>
            <p:nvPr/>
          </p:nvSpPr>
          <p:spPr>
            <a:xfrm>
              <a:off x="1378647" y="1934524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0" name="Google Shape;12010;p61"/>
            <p:cNvSpPr/>
            <p:nvPr/>
          </p:nvSpPr>
          <p:spPr>
            <a:xfrm>
              <a:off x="1358213" y="1927342"/>
              <a:ext cx="394" cy="543"/>
            </a:xfrm>
            <a:custGeom>
              <a:rect b="b" l="l" r="r" t="t"/>
              <a:pathLst>
                <a:path extrusionOk="0" h="40" w="29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1" name="Google Shape;12011;p61"/>
            <p:cNvSpPr/>
            <p:nvPr/>
          </p:nvSpPr>
          <p:spPr>
            <a:xfrm>
              <a:off x="1360874" y="1924206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2" name="Google Shape;12012;p61"/>
            <p:cNvSpPr/>
            <p:nvPr/>
          </p:nvSpPr>
          <p:spPr>
            <a:xfrm>
              <a:off x="1361064" y="192397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3" name="Google Shape;12013;p61"/>
            <p:cNvSpPr/>
            <p:nvPr/>
          </p:nvSpPr>
          <p:spPr>
            <a:xfrm>
              <a:off x="1356122" y="1927912"/>
              <a:ext cx="2064" cy="2865"/>
            </a:xfrm>
            <a:custGeom>
              <a:rect b="b" l="l" r="r" t="t"/>
              <a:pathLst>
                <a:path extrusionOk="0" h="211" w="152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4" name="Google Shape;12014;p61"/>
            <p:cNvSpPr/>
            <p:nvPr/>
          </p:nvSpPr>
          <p:spPr>
            <a:xfrm>
              <a:off x="1358647" y="1926826"/>
              <a:ext cx="339" cy="434"/>
            </a:xfrm>
            <a:custGeom>
              <a:rect b="b" l="l" r="r" t="t"/>
              <a:pathLst>
                <a:path extrusionOk="0" h="32" w="25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5" name="Google Shape;12015;p61"/>
            <p:cNvSpPr/>
            <p:nvPr/>
          </p:nvSpPr>
          <p:spPr>
            <a:xfrm>
              <a:off x="1377465" y="1910085"/>
              <a:ext cx="1955" cy="14"/>
            </a:xfrm>
            <a:custGeom>
              <a:rect b="b" l="l" r="r" t="t"/>
              <a:pathLst>
                <a:path extrusionOk="0" h="1" w="144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6" name="Google Shape;12016;p61"/>
            <p:cNvSpPr/>
            <p:nvPr/>
          </p:nvSpPr>
          <p:spPr>
            <a:xfrm>
              <a:off x="1359788" y="192544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7" name="Google Shape;12017;p61"/>
            <p:cNvSpPr/>
            <p:nvPr/>
          </p:nvSpPr>
          <p:spPr>
            <a:xfrm>
              <a:off x="1359448" y="1925876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8" name="Google Shape;12018;p61"/>
            <p:cNvSpPr/>
            <p:nvPr/>
          </p:nvSpPr>
          <p:spPr>
            <a:xfrm>
              <a:off x="1360113" y="192511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9" name="Google Shape;12019;p61"/>
            <p:cNvSpPr/>
            <p:nvPr/>
          </p:nvSpPr>
          <p:spPr>
            <a:xfrm>
              <a:off x="1361213" y="192378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0" name="Google Shape;12020;p61"/>
            <p:cNvSpPr/>
            <p:nvPr/>
          </p:nvSpPr>
          <p:spPr>
            <a:xfrm>
              <a:off x="1360643" y="1924450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1" name="Google Shape;12021;p61"/>
            <p:cNvSpPr/>
            <p:nvPr/>
          </p:nvSpPr>
          <p:spPr>
            <a:xfrm>
              <a:off x="1360399" y="1924735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2" name="Google Shape;12022;p61"/>
            <p:cNvSpPr/>
            <p:nvPr/>
          </p:nvSpPr>
          <p:spPr>
            <a:xfrm>
              <a:off x="1359068" y="1926351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3" name="Google Shape;12023;p61"/>
            <p:cNvSpPr/>
            <p:nvPr/>
          </p:nvSpPr>
          <p:spPr>
            <a:xfrm>
              <a:off x="1380833" y="1905333"/>
              <a:ext cx="7386" cy="17841"/>
            </a:xfrm>
            <a:custGeom>
              <a:rect b="b" l="l" r="r" t="t"/>
              <a:pathLst>
                <a:path extrusionOk="0" h="1314" w="544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4" name="Google Shape;12024;p61"/>
            <p:cNvSpPr/>
            <p:nvPr/>
          </p:nvSpPr>
          <p:spPr>
            <a:xfrm>
              <a:off x="1381973" y="1909664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5" name="Google Shape;12025;p61"/>
            <p:cNvSpPr/>
            <p:nvPr/>
          </p:nvSpPr>
          <p:spPr>
            <a:xfrm>
              <a:off x="1381837" y="190980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6" name="Google Shape;12026;p61"/>
            <p:cNvSpPr/>
            <p:nvPr/>
          </p:nvSpPr>
          <p:spPr>
            <a:xfrm>
              <a:off x="1386970" y="190561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7" name="Google Shape;12027;p61"/>
            <p:cNvSpPr/>
            <p:nvPr/>
          </p:nvSpPr>
          <p:spPr>
            <a:xfrm>
              <a:off x="1382123" y="1909515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8" name="Google Shape;12028;p61"/>
            <p:cNvSpPr/>
            <p:nvPr/>
          </p:nvSpPr>
          <p:spPr>
            <a:xfrm>
              <a:off x="1382543" y="1908374"/>
              <a:ext cx="584" cy="774"/>
            </a:xfrm>
            <a:custGeom>
              <a:rect b="b" l="l" r="r" t="t"/>
              <a:pathLst>
                <a:path extrusionOk="0" h="57" w="43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9" name="Google Shape;12029;p61"/>
            <p:cNvSpPr/>
            <p:nvPr/>
          </p:nvSpPr>
          <p:spPr>
            <a:xfrm>
              <a:off x="1387214" y="190576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0" name="Google Shape;12030;p61"/>
            <p:cNvSpPr/>
            <p:nvPr/>
          </p:nvSpPr>
          <p:spPr>
            <a:xfrm>
              <a:off x="1382408" y="1909189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1" name="Google Shape;12031;p61"/>
            <p:cNvSpPr/>
            <p:nvPr/>
          </p:nvSpPr>
          <p:spPr>
            <a:xfrm>
              <a:off x="1381593" y="19099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2" name="Google Shape;12032;p61"/>
            <p:cNvSpPr/>
            <p:nvPr/>
          </p:nvSpPr>
          <p:spPr>
            <a:xfrm>
              <a:off x="1387499" y="1905957"/>
              <a:ext cx="720" cy="584"/>
            </a:xfrm>
            <a:custGeom>
              <a:rect b="b" l="l" r="r" t="t"/>
              <a:pathLst>
                <a:path extrusionOk="0" h="43" w="53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3" name="Google Shape;12033;p61"/>
            <p:cNvSpPr/>
            <p:nvPr/>
          </p:nvSpPr>
          <p:spPr>
            <a:xfrm>
              <a:off x="1382258" y="190937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4" name="Google Shape;12034;p61"/>
            <p:cNvSpPr/>
            <p:nvPr/>
          </p:nvSpPr>
          <p:spPr>
            <a:xfrm>
              <a:off x="1381688" y="1909854"/>
              <a:ext cx="109" cy="54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5" name="Google Shape;12035;p61"/>
            <p:cNvSpPr/>
            <p:nvPr/>
          </p:nvSpPr>
          <p:spPr>
            <a:xfrm>
              <a:off x="1380833" y="1922875"/>
              <a:ext cx="2105" cy="299"/>
            </a:xfrm>
            <a:custGeom>
              <a:rect b="b" l="l" r="r" t="t"/>
              <a:pathLst>
                <a:path extrusionOk="0" h="22" w="155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6" name="Google Shape;12036;p61"/>
            <p:cNvSpPr/>
            <p:nvPr/>
          </p:nvSpPr>
          <p:spPr>
            <a:xfrm>
              <a:off x="1490539" y="1892285"/>
              <a:ext cx="19416" cy="14772"/>
            </a:xfrm>
            <a:custGeom>
              <a:rect b="b" l="l" r="r" t="t"/>
              <a:pathLst>
                <a:path extrusionOk="0" h="1088" w="143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7" name="Google Shape;12037;p61"/>
            <p:cNvSpPr/>
            <p:nvPr/>
          </p:nvSpPr>
          <p:spPr>
            <a:xfrm>
              <a:off x="1510647" y="1894932"/>
              <a:ext cx="23353" cy="13252"/>
            </a:xfrm>
            <a:custGeom>
              <a:rect b="b" l="l" r="r" t="t"/>
              <a:pathLst>
                <a:path extrusionOk="0" h="976" w="172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8" name="Google Shape;12038;p61"/>
            <p:cNvSpPr/>
            <p:nvPr/>
          </p:nvSpPr>
          <p:spPr>
            <a:xfrm>
              <a:off x="1510797" y="1904382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9" name="Google Shape;12039;p61"/>
            <p:cNvSpPr/>
            <p:nvPr/>
          </p:nvSpPr>
          <p:spPr>
            <a:xfrm>
              <a:off x="1511598" y="1896453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0" name="Google Shape;12040;p61"/>
            <p:cNvSpPr/>
            <p:nvPr/>
          </p:nvSpPr>
          <p:spPr>
            <a:xfrm>
              <a:off x="1510647" y="1905998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1" name="Google Shape;12041;p61"/>
            <p:cNvSpPr/>
            <p:nvPr/>
          </p:nvSpPr>
          <p:spPr>
            <a:xfrm>
              <a:off x="1510552" y="190770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2" name="Google Shape;12042;p61"/>
            <p:cNvSpPr/>
            <p:nvPr/>
          </p:nvSpPr>
          <p:spPr>
            <a:xfrm>
              <a:off x="1510932" y="190282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3" name="Google Shape;12043;p61"/>
            <p:cNvSpPr/>
            <p:nvPr/>
          </p:nvSpPr>
          <p:spPr>
            <a:xfrm>
              <a:off x="1511082" y="1901056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4" name="Google Shape;12044;p61"/>
            <p:cNvSpPr/>
            <p:nvPr/>
          </p:nvSpPr>
          <p:spPr>
            <a:xfrm>
              <a:off x="1511462" y="1897824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5" name="Google Shape;12045;p61"/>
            <p:cNvSpPr/>
            <p:nvPr/>
          </p:nvSpPr>
          <p:spPr>
            <a:xfrm>
              <a:off x="1511272" y="1899399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6" name="Google Shape;12046;p61"/>
            <p:cNvSpPr/>
            <p:nvPr/>
          </p:nvSpPr>
          <p:spPr>
            <a:xfrm>
              <a:off x="1511788" y="1895068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7" name="Google Shape;12047;p61"/>
            <p:cNvSpPr/>
            <p:nvPr/>
          </p:nvSpPr>
          <p:spPr>
            <a:xfrm>
              <a:off x="1394193" y="1931619"/>
              <a:ext cx="29585" cy="30481"/>
            </a:xfrm>
            <a:custGeom>
              <a:rect b="b" l="l" r="r" t="t"/>
              <a:pathLst>
                <a:path extrusionOk="0" h="2245" w="2179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8" name="Google Shape;12048;p61"/>
            <p:cNvSpPr/>
            <p:nvPr/>
          </p:nvSpPr>
          <p:spPr>
            <a:xfrm>
              <a:off x="1418863" y="19336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9" name="Google Shape;12049;p61"/>
            <p:cNvSpPr/>
            <p:nvPr/>
          </p:nvSpPr>
          <p:spPr>
            <a:xfrm>
              <a:off x="1419488" y="1933194"/>
              <a:ext cx="244" cy="149"/>
            </a:xfrm>
            <a:custGeom>
              <a:rect b="b" l="l" r="r" t="t"/>
              <a:pathLst>
                <a:path extrusionOk="0" h="11" w="18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0" name="Google Shape;12050;p61"/>
            <p:cNvSpPr/>
            <p:nvPr/>
          </p:nvSpPr>
          <p:spPr>
            <a:xfrm>
              <a:off x="1421429" y="1932189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1" name="Google Shape;12051;p61"/>
            <p:cNvSpPr/>
            <p:nvPr/>
          </p:nvSpPr>
          <p:spPr>
            <a:xfrm>
              <a:off x="1420058" y="193281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2" name="Google Shape;12052;p61"/>
            <p:cNvSpPr/>
            <p:nvPr/>
          </p:nvSpPr>
          <p:spPr>
            <a:xfrm>
              <a:off x="1423575" y="193161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3" name="Google Shape;12053;p61"/>
            <p:cNvSpPr/>
            <p:nvPr/>
          </p:nvSpPr>
          <p:spPr>
            <a:xfrm>
              <a:off x="1422190" y="1931958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4" name="Google Shape;12054;p61"/>
            <p:cNvSpPr/>
            <p:nvPr/>
          </p:nvSpPr>
          <p:spPr>
            <a:xfrm>
              <a:off x="1422814" y="1931768"/>
              <a:ext cx="394" cy="109"/>
            </a:xfrm>
            <a:custGeom>
              <a:rect b="b" l="l" r="r" t="t"/>
              <a:pathLst>
                <a:path extrusionOk="0" h="8" w="29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5" name="Google Shape;12055;p61"/>
            <p:cNvSpPr/>
            <p:nvPr/>
          </p:nvSpPr>
          <p:spPr>
            <a:xfrm>
              <a:off x="1399189" y="194425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6" name="Google Shape;12056;p61"/>
            <p:cNvSpPr/>
            <p:nvPr/>
          </p:nvSpPr>
          <p:spPr>
            <a:xfrm>
              <a:off x="1420669" y="1932433"/>
              <a:ext cx="489" cy="244"/>
            </a:xfrm>
            <a:custGeom>
              <a:rect b="b" l="l" r="r" t="t"/>
              <a:pathLst>
                <a:path extrusionOk="0" h="18" w="36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7" name="Google Shape;12057;p61"/>
            <p:cNvSpPr/>
            <p:nvPr/>
          </p:nvSpPr>
          <p:spPr>
            <a:xfrm>
              <a:off x="1399135" y="1942793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8" name="Google Shape;12058;p61"/>
            <p:cNvSpPr/>
            <p:nvPr/>
          </p:nvSpPr>
          <p:spPr>
            <a:xfrm>
              <a:off x="1494680" y="2006254"/>
              <a:ext cx="293288" cy="299506"/>
            </a:xfrm>
            <a:custGeom>
              <a:rect b="b" l="l" r="r" t="t"/>
              <a:pathLst>
                <a:path extrusionOk="0" h="22059" w="21601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9" name="Google Shape;12059;p61"/>
            <p:cNvSpPr/>
            <p:nvPr/>
          </p:nvSpPr>
          <p:spPr>
            <a:xfrm>
              <a:off x="1610849" y="2278130"/>
              <a:ext cx="35193" cy="37406"/>
            </a:xfrm>
            <a:custGeom>
              <a:rect b="b" l="l" r="r" t="t"/>
              <a:pathLst>
                <a:path extrusionOk="0" h="2755" w="2592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0" name="Google Shape;12060;p61"/>
            <p:cNvSpPr/>
            <p:nvPr/>
          </p:nvSpPr>
          <p:spPr>
            <a:xfrm>
              <a:off x="1645078" y="2303846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1" name="Google Shape;12061;p61"/>
            <p:cNvSpPr/>
            <p:nvPr/>
          </p:nvSpPr>
          <p:spPr>
            <a:xfrm>
              <a:off x="1644983" y="2300289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2" name="Google Shape;12062;p61"/>
            <p:cNvSpPr/>
            <p:nvPr/>
          </p:nvSpPr>
          <p:spPr>
            <a:xfrm>
              <a:off x="1645173" y="23044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3" name="Google Shape;12063;p61"/>
            <p:cNvSpPr/>
            <p:nvPr/>
          </p:nvSpPr>
          <p:spPr>
            <a:xfrm>
              <a:off x="1645024" y="230323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4" name="Google Shape;12064;p61"/>
            <p:cNvSpPr/>
            <p:nvPr/>
          </p:nvSpPr>
          <p:spPr>
            <a:xfrm>
              <a:off x="1645268" y="230508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5" name="Google Shape;12065;p61"/>
            <p:cNvSpPr/>
            <p:nvPr/>
          </p:nvSpPr>
          <p:spPr>
            <a:xfrm>
              <a:off x="1644983" y="230199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6" name="Google Shape;12066;p61"/>
            <p:cNvSpPr/>
            <p:nvPr/>
          </p:nvSpPr>
          <p:spPr>
            <a:xfrm>
              <a:off x="1644983" y="230261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7" name="Google Shape;12067;p61"/>
            <p:cNvSpPr/>
            <p:nvPr/>
          </p:nvSpPr>
          <p:spPr>
            <a:xfrm>
              <a:off x="1644983" y="2300859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8" name="Google Shape;12068;p61"/>
            <p:cNvSpPr/>
            <p:nvPr/>
          </p:nvSpPr>
          <p:spPr>
            <a:xfrm>
              <a:off x="1645838" y="230694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9" name="Google Shape;12069;p61"/>
            <p:cNvSpPr/>
            <p:nvPr/>
          </p:nvSpPr>
          <p:spPr>
            <a:xfrm>
              <a:off x="1645594" y="2306317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0" name="Google Shape;12070;p61"/>
            <p:cNvSpPr/>
            <p:nvPr/>
          </p:nvSpPr>
          <p:spPr>
            <a:xfrm>
              <a:off x="1645404" y="2305706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1" name="Google Shape;12071;p61"/>
            <p:cNvSpPr/>
            <p:nvPr/>
          </p:nvSpPr>
          <p:spPr>
            <a:xfrm>
              <a:off x="1617312" y="2278700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2" name="Google Shape;12072;p61"/>
            <p:cNvSpPr/>
            <p:nvPr/>
          </p:nvSpPr>
          <p:spPr>
            <a:xfrm>
              <a:off x="1618032" y="2278660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3" name="Google Shape;12073;p61"/>
            <p:cNvSpPr/>
            <p:nvPr/>
          </p:nvSpPr>
          <p:spPr>
            <a:xfrm>
              <a:off x="1645024" y="2299718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4" name="Google Shape;12074;p61"/>
            <p:cNvSpPr/>
            <p:nvPr/>
          </p:nvSpPr>
          <p:spPr>
            <a:xfrm>
              <a:off x="1645078" y="229918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5" name="Google Shape;12075;p61"/>
            <p:cNvSpPr/>
            <p:nvPr/>
          </p:nvSpPr>
          <p:spPr>
            <a:xfrm>
              <a:off x="1644983" y="230142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6" name="Google Shape;12076;p61"/>
            <p:cNvSpPr/>
            <p:nvPr/>
          </p:nvSpPr>
          <p:spPr>
            <a:xfrm>
              <a:off x="1645119" y="2298673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7" name="Google Shape;12077;p61"/>
            <p:cNvSpPr/>
            <p:nvPr/>
          </p:nvSpPr>
          <p:spPr>
            <a:xfrm>
              <a:off x="1618697" y="2278565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8" name="Google Shape;12078;p61"/>
            <p:cNvSpPr/>
            <p:nvPr/>
          </p:nvSpPr>
          <p:spPr>
            <a:xfrm>
              <a:off x="1533091" y="2481100"/>
              <a:ext cx="1575" cy="3014"/>
            </a:xfrm>
            <a:custGeom>
              <a:rect b="b" l="l" r="r" t="t"/>
              <a:pathLst>
                <a:path extrusionOk="0" h="222" w="116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9" name="Google Shape;12079;p61"/>
            <p:cNvSpPr/>
            <p:nvPr/>
          </p:nvSpPr>
          <p:spPr>
            <a:xfrm>
              <a:off x="1496866" y="2211818"/>
              <a:ext cx="147845" cy="264069"/>
            </a:xfrm>
            <a:custGeom>
              <a:rect b="b" l="l" r="r" t="t"/>
              <a:pathLst>
                <a:path extrusionOk="0" h="19449" w="10889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0" name="Google Shape;12080;p61"/>
            <p:cNvSpPr/>
            <p:nvPr/>
          </p:nvSpPr>
          <p:spPr>
            <a:xfrm>
              <a:off x="1532711" y="2487712"/>
              <a:ext cx="24589" cy="16850"/>
            </a:xfrm>
            <a:custGeom>
              <a:rect b="b" l="l" r="r" t="t"/>
              <a:pathLst>
                <a:path extrusionOk="0" h="1241" w="1811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1" name="Google Shape;12081;p61"/>
            <p:cNvSpPr/>
            <p:nvPr/>
          </p:nvSpPr>
          <p:spPr>
            <a:xfrm>
              <a:off x="1640177" y="2240588"/>
              <a:ext cx="3245" cy="244"/>
            </a:xfrm>
            <a:custGeom>
              <a:rect b="b" l="l" r="r" t="t"/>
              <a:pathLst>
                <a:path extrusionOk="0" h="18" w="239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2" name="Google Shape;12082;p61"/>
            <p:cNvSpPr/>
            <p:nvPr/>
          </p:nvSpPr>
          <p:spPr>
            <a:xfrm>
              <a:off x="1639946" y="22405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3" name="Google Shape;12083;p61"/>
            <p:cNvSpPr/>
            <p:nvPr/>
          </p:nvSpPr>
          <p:spPr>
            <a:xfrm>
              <a:off x="1620924" y="2257221"/>
              <a:ext cx="12709" cy="14555"/>
            </a:xfrm>
            <a:custGeom>
              <a:rect b="b" l="l" r="r" t="t"/>
              <a:pathLst>
                <a:path extrusionOk="0" h="1072" w="936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4" name="Google Shape;12084;p61"/>
            <p:cNvSpPr/>
            <p:nvPr/>
          </p:nvSpPr>
          <p:spPr>
            <a:xfrm>
              <a:off x="1615031" y="2277560"/>
              <a:ext cx="733" cy="828"/>
            </a:xfrm>
            <a:custGeom>
              <a:rect b="b" l="l" r="r" t="t"/>
              <a:pathLst>
                <a:path extrusionOk="0" h="61" w="54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5" name="Google Shape;12085;p61"/>
            <p:cNvSpPr/>
            <p:nvPr/>
          </p:nvSpPr>
          <p:spPr>
            <a:xfrm>
              <a:off x="1644453" y="2246291"/>
              <a:ext cx="109" cy="1100"/>
            </a:xfrm>
            <a:custGeom>
              <a:rect b="b" l="l" r="r" t="t"/>
              <a:pathLst>
                <a:path extrusionOk="0" h="81" w="8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6" name="Google Shape;12086;p61"/>
            <p:cNvSpPr/>
            <p:nvPr/>
          </p:nvSpPr>
          <p:spPr>
            <a:xfrm>
              <a:off x="1644358" y="2245001"/>
              <a:ext cx="109" cy="1208"/>
            </a:xfrm>
            <a:custGeom>
              <a:rect b="b" l="l" r="r" t="t"/>
              <a:pathLst>
                <a:path extrusionOk="0" h="89" w="8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7" name="Google Shape;12087;p61"/>
            <p:cNvSpPr/>
            <p:nvPr/>
          </p:nvSpPr>
          <p:spPr>
            <a:xfrm>
              <a:off x="1644168" y="224367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8" name="Google Shape;12088;p61"/>
            <p:cNvSpPr/>
            <p:nvPr/>
          </p:nvSpPr>
          <p:spPr>
            <a:xfrm>
              <a:off x="1644358" y="224490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9" name="Google Shape;12089;p61"/>
            <p:cNvSpPr/>
            <p:nvPr/>
          </p:nvSpPr>
          <p:spPr>
            <a:xfrm>
              <a:off x="1635710" y="2253745"/>
              <a:ext cx="3720" cy="1914"/>
            </a:xfrm>
            <a:custGeom>
              <a:rect b="b" l="l" r="r" t="t"/>
              <a:pathLst>
                <a:path extrusionOk="0" h="141" w="274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0" name="Google Shape;12090;p61"/>
            <p:cNvSpPr/>
            <p:nvPr/>
          </p:nvSpPr>
          <p:spPr>
            <a:xfrm>
              <a:off x="1614081" y="228003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1" name="Google Shape;12091;p61"/>
            <p:cNvSpPr/>
            <p:nvPr/>
          </p:nvSpPr>
          <p:spPr>
            <a:xfrm>
              <a:off x="1611284" y="231011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2" name="Google Shape;12092;p61"/>
            <p:cNvSpPr/>
            <p:nvPr/>
          </p:nvSpPr>
          <p:spPr>
            <a:xfrm>
              <a:off x="1611379" y="23097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3" name="Google Shape;12093;p61"/>
            <p:cNvSpPr/>
            <p:nvPr/>
          </p:nvSpPr>
          <p:spPr>
            <a:xfrm>
              <a:off x="1611379" y="23095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4" name="Google Shape;12094;p61"/>
            <p:cNvSpPr/>
            <p:nvPr/>
          </p:nvSpPr>
          <p:spPr>
            <a:xfrm>
              <a:off x="1613700" y="2281226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5" name="Google Shape;12095;p61"/>
            <p:cNvSpPr/>
            <p:nvPr/>
          </p:nvSpPr>
          <p:spPr>
            <a:xfrm>
              <a:off x="1611134" y="23105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6" name="Google Shape;12096;p61"/>
            <p:cNvSpPr/>
            <p:nvPr/>
          </p:nvSpPr>
          <p:spPr>
            <a:xfrm>
              <a:off x="1481659" y="2178417"/>
              <a:ext cx="61465" cy="331549"/>
            </a:xfrm>
            <a:custGeom>
              <a:rect b="b" l="l" r="r" t="t"/>
              <a:pathLst>
                <a:path extrusionOk="0" h="24419" w="4527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7" name="Google Shape;12097;p61"/>
            <p:cNvSpPr/>
            <p:nvPr/>
          </p:nvSpPr>
          <p:spPr>
            <a:xfrm>
              <a:off x="1538223" y="2504929"/>
              <a:ext cx="4671" cy="855"/>
            </a:xfrm>
            <a:custGeom>
              <a:rect b="b" l="l" r="r" t="t"/>
              <a:pathLst>
                <a:path extrusionOk="0" h="63" w="344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8" name="Google Shape;12098;p61"/>
            <p:cNvSpPr/>
            <p:nvPr/>
          </p:nvSpPr>
          <p:spPr>
            <a:xfrm>
              <a:off x="1490593" y="2404157"/>
              <a:ext cx="3476" cy="4236"/>
            </a:xfrm>
            <a:custGeom>
              <a:rect b="b" l="l" r="r" t="t"/>
              <a:pathLst>
                <a:path extrusionOk="0" h="312" w="256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9" name="Google Shape;12099;p61"/>
            <p:cNvSpPr/>
            <p:nvPr/>
          </p:nvSpPr>
          <p:spPr>
            <a:xfrm>
              <a:off x="1481225" y="2421916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0" name="Google Shape;12100;p61"/>
            <p:cNvSpPr/>
            <p:nvPr/>
          </p:nvSpPr>
          <p:spPr>
            <a:xfrm>
              <a:off x="1543206" y="221900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1" name="Google Shape;12101;p61"/>
            <p:cNvSpPr/>
            <p:nvPr/>
          </p:nvSpPr>
          <p:spPr>
            <a:xfrm>
              <a:off x="1542351" y="2224132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2" name="Google Shape;12102;p61"/>
            <p:cNvSpPr/>
            <p:nvPr/>
          </p:nvSpPr>
          <p:spPr>
            <a:xfrm>
              <a:off x="1542446" y="2223617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3" name="Google Shape;12103;p61"/>
            <p:cNvSpPr/>
            <p:nvPr/>
          </p:nvSpPr>
          <p:spPr>
            <a:xfrm>
              <a:off x="1542256" y="2224513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4" name="Google Shape;12104;p61"/>
            <p:cNvSpPr/>
            <p:nvPr/>
          </p:nvSpPr>
          <p:spPr>
            <a:xfrm>
              <a:off x="1542066" y="2225137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5" name="Google Shape;12105;p61"/>
            <p:cNvSpPr/>
            <p:nvPr/>
          </p:nvSpPr>
          <p:spPr>
            <a:xfrm>
              <a:off x="1532466" y="2238158"/>
              <a:ext cx="1874" cy="6381"/>
            </a:xfrm>
            <a:custGeom>
              <a:rect b="b" l="l" r="r" t="t"/>
              <a:pathLst>
                <a:path extrusionOk="0" h="470" w="138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6" name="Google Shape;12106;p61"/>
            <p:cNvSpPr/>
            <p:nvPr/>
          </p:nvSpPr>
          <p:spPr>
            <a:xfrm>
              <a:off x="1542161" y="2224893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7" name="Google Shape;12107;p61"/>
            <p:cNvSpPr/>
            <p:nvPr/>
          </p:nvSpPr>
          <p:spPr>
            <a:xfrm>
              <a:off x="1543016" y="2220141"/>
              <a:ext cx="68" cy="584"/>
            </a:xfrm>
            <a:custGeom>
              <a:rect b="b" l="l" r="r" t="t"/>
              <a:pathLst>
                <a:path extrusionOk="0" h="43" w="5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8" name="Google Shape;12108;p61"/>
            <p:cNvSpPr/>
            <p:nvPr/>
          </p:nvSpPr>
          <p:spPr>
            <a:xfrm>
              <a:off x="1531611" y="2504576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9" name="Google Shape;12109;p61"/>
            <p:cNvSpPr/>
            <p:nvPr/>
          </p:nvSpPr>
          <p:spPr>
            <a:xfrm>
              <a:off x="1508556" y="2474447"/>
              <a:ext cx="1059" cy="149"/>
            </a:xfrm>
            <a:custGeom>
              <a:rect b="b" l="l" r="r" t="t"/>
              <a:pathLst>
                <a:path extrusionOk="0" h="11" w="78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0" name="Google Shape;12110;p61"/>
            <p:cNvSpPr/>
            <p:nvPr/>
          </p:nvSpPr>
          <p:spPr>
            <a:xfrm>
              <a:off x="1542921" y="2220955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1" name="Google Shape;12111;p61"/>
            <p:cNvSpPr/>
            <p:nvPr/>
          </p:nvSpPr>
          <p:spPr>
            <a:xfrm>
              <a:off x="153299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2" name="Google Shape;12112;p61"/>
            <p:cNvSpPr/>
            <p:nvPr/>
          </p:nvSpPr>
          <p:spPr>
            <a:xfrm>
              <a:off x="1542826" y="2221566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3" name="Google Shape;12113;p61"/>
            <p:cNvSpPr/>
            <p:nvPr/>
          </p:nvSpPr>
          <p:spPr>
            <a:xfrm>
              <a:off x="1540830" y="2504861"/>
              <a:ext cx="638" cy="68"/>
            </a:xfrm>
            <a:custGeom>
              <a:rect b="b" l="l" r="r" t="t"/>
              <a:pathLst>
                <a:path extrusionOk="0" h="5" w="47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4" name="Google Shape;12114;p61"/>
            <p:cNvSpPr/>
            <p:nvPr/>
          </p:nvSpPr>
          <p:spPr>
            <a:xfrm>
              <a:off x="1543111" y="2219530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5" name="Google Shape;12115;p61"/>
            <p:cNvSpPr/>
            <p:nvPr/>
          </p:nvSpPr>
          <p:spPr>
            <a:xfrm>
              <a:off x="1508516" y="2416173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6" name="Google Shape;12116;p61"/>
            <p:cNvSpPr/>
            <p:nvPr/>
          </p:nvSpPr>
          <p:spPr>
            <a:xfrm>
              <a:off x="1512738" y="2402867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7" name="Google Shape;12117;p61"/>
            <p:cNvSpPr/>
            <p:nvPr/>
          </p:nvSpPr>
          <p:spPr>
            <a:xfrm>
              <a:off x="1507660" y="2400396"/>
              <a:ext cx="3910" cy="1724"/>
            </a:xfrm>
            <a:custGeom>
              <a:rect b="b" l="l" r="r" t="t"/>
              <a:pathLst>
                <a:path extrusionOk="0" h="127" w="288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8" name="Google Shape;12118;p61"/>
            <p:cNvSpPr/>
            <p:nvPr/>
          </p:nvSpPr>
          <p:spPr>
            <a:xfrm>
              <a:off x="1542541" y="2223141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9" name="Google Shape;12119;p61"/>
            <p:cNvSpPr/>
            <p:nvPr/>
          </p:nvSpPr>
          <p:spPr>
            <a:xfrm>
              <a:off x="1542785" y="222213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0" name="Google Shape;12120;p61"/>
            <p:cNvSpPr/>
            <p:nvPr/>
          </p:nvSpPr>
          <p:spPr>
            <a:xfrm>
              <a:off x="1541590" y="25049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1" name="Google Shape;12121;p61"/>
            <p:cNvSpPr/>
            <p:nvPr/>
          </p:nvSpPr>
          <p:spPr>
            <a:xfrm>
              <a:off x="1542636" y="2222666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2" name="Google Shape;12122;p61"/>
            <p:cNvSpPr/>
            <p:nvPr/>
          </p:nvSpPr>
          <p:spPr>
            <a:xfrm>
              <a:off x="1514978" y="2347728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3" name="Google Shape;12123;p61"/>
            <p:cNvSpPr/>
            <p:nvPr/>
          </p:nvSpPr>
          <p:spPr>
            <a:xfrm>
              <a:off x="1530620" y="2480530"/>
              <a:ext cx="1005" cy="24059"/>
            </a:xfrm>
            <a:custGeom>
              <a:rect b="b" l="l" r="r" t="t"/>
              <a:pathLst>
                <a:path extrusionOk="0" h="1772" w="74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4" name="Google Shape;12124;p61"/>
            <p:cNvSpPr/>
            <p:nvPr/>
          </p:nvSpPr>
          <p:spPr>
            <a:xfrm>
              <a:off x="1523858" y="247486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5" name="Google Shape;12125;p61"/>
            <p:cNvSpPr/>
            <p:nvPr/>
          </p:nvSpPr>
          <p:spPr>
            <a:xfrm>
              <a:off x="1525243" y="2475724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6" name="Google Shape;12126;p61"/>
            <p:cNvSpPr/>
            <p:nvPr/>
          </p:nvSpPr>
          <p:spPr>
            <a:xfrm>
              <a:off x="1524483" y="24752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7" name="Google Shape;12127;p61"/>
            <p:cNvSpPr/>
            <p:nvPr/>
          </p:nvSpPr>
          <p:spPr>
            <a:xfrm>
              <a:off x="1523057" y="247448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8" name="Google Shape;12128;p61"/>
            <p:cNvSpPr/>
            <p:nvPr/>
          </p:nvSpPr>
          <p:spPr>
            <a:xfrm>
              <a:off x="1495386" y="2453008"/>
              <a:ext cx="1208" cy="2539"/>
            </a:xfrm>
            <a:custGeom>
              <a:rect b="b" l="l" r="r" t="t"/>
              <a:pathLst>
                <a:path extrusionOk="0" h="187" w="89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9" name="Google Shape;12129;p61"/>
            <p:cNvSpPr/>
            <p:nvPr/>
          </p:nvSpPr>
          <p:spPr>
            <a:xfrm>
              <a:off x="1542215" y="250495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0" name="Google Shape;12130;p61"/>
            <p:cNvSpPr/>
            <p:nvPr/>
          </p:nvSpPr>
          <p:spPr>
            <a:xfrm>
              <a:off x="1531801" y="2504861"/>
              <a:ext cx="543" cy="258"/>
            </a:xfrm>
            <a:custGeom>
              <a:rect b="b" l="l" r="r" t="t"/>
              <a:pathLst>
                <a:path extrusionOk="0" h="19" w="4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1" name="Google Shape;12131;p61"/>
            <p:cNvSpPr/>
            <p:nvPr/>
          </p:nvSpPr>
          <p:spPr>
            <a:xfrm>
              <a:off x="153246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2" name="Google Shape;12132;p61"/>
            <p:cNvSpPr/>
            <p:nvPr/>
          </p:nvSpPr>
          <p:spPr>
            <a:xfrm>
              <a:off x="153265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3" name="Google Shape;12133;p61"/>
            <p:cNvSpPr/>
            <p:nvPr/>
          </p:nvSpPr>
          <p:spPr>
            <a:xfrm>
              <a:off x="1542785" y="2505105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4" name="Google Shape;12134;p61"/>
            <p:cNvSpPr/>
            <p:nvPr/>
          </p:nvSpPr>
          <p:spPr>
            <a:xfrm>
              <a:off x="1522297" y="2306412"/>
              <a:ext cx="625" cy="3014"/>
            </a:xfrm>
            <a:custGeom>
              <a:rect b="b" l="l" r="r" t="t"/>
              <a:pathLst>
                <a:path extrusionOk="0" h="222" w="46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5" name="Google Shape;12135;p61"/>
            <p:cNvSpPr/>
            <p:nvPr/>
          </p:nvSpPr>
          <p:spPr>
            <a:xfrm>
              <a:off x="1541930" y="22253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6" name="Google Shape;12136;p61"/>
            <p:cNvSpPr/>
            <p:nvPr/>
          </p:nvSpPr>
          <p:spPr>
            <a:xfrm>
              <a:off x="1538223" y="2504834"/>
              <a:ext cx="2620" cy="41"/>
            </a:xfrm>
            <a:custGeom>
              <a:rect b="b" l="l" r="r" t="t"/>
              <a:pathLst>
                <a:path extrusionOk="0" h="3" w="193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7" name="Google Shape;12137;p61"/>
            <p:cNvSpPr/>
            <p:nvPr/>
          </p:nvSpPr>
          <p:spPr>
            <a:xfrm>
              <a:off x="1518495" y="2283982"/>
              <a:ext cx="815" cy="434"/>
            </a:xfrm>
            <a:custGeom>
              <a:rect b="b" l="l" r="r" t="t"/>
              <a:pathLst>
                <a:path extrusionOk="0" h="32" w="6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8" name="Google Shape;12138;p61"/>
            <p:cNvSpPr/>
            <p:nvPr/>
          </p:nvSpPr>
          <p:spPr>
            <a:xfrm>
              <a:off x="1578290" y="2191723"/>
              <a:ext cx="61669" cy="63298"/>
            </a:xfrm>
            <a:custGeom>
              <a:rect b="b" l="l" r="r" t="t"/>
              <a:pathLst>
                <a:path extrusionOk="0" h="4662" w="4542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9" name="Google Shape;12139;p61"/>
            <p:cNvSpPr/>
            <p:nvPr/>
          </p:nvSpPr>
          <p:spPr>
            <a:xfrm>
              <a:off x="1613184" y="2195620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0" name="Google Shape;12140;p61"/>
            <p:cNvSpPr/>
            <p:nvPr/>
          </p:nvSpPr>
          <p:spPr>
            <a:xfrm>
              <a:off x="1612804" y="2194954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1" name="Google Shape;12141;p61"/>
            <p:cNvSpPr/>
            <p:nvPr/>
          </p:nvSpPr>
          <p:spPr>
            <a:xfrm>
              <a:off x="1613035" y="2195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2" name="Google Shape;12142;p61"/>
            <p:cNvSpPr/>
            <p:nvPr/>
          </p:nvSpPr>
          <p:spPr>
            <a:xfrm>
              <a:off x="1638086" y="2239733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3" name="Google Shape;12143;p61"/>
            <p:cNvSpPr/>
            <p:nvPr/>
          </p:nvSpPr>
          <p:spPr>
            <a:xfrm>
              <a:off x="1612560" y="219461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4" name="Google Shape;12144;p61"/>
            <p:cNvSpPr/>
            <p:nvPr/>
          </p:nvSpPr>
          <p:spPr>
            <a:xfrm>
              <a:off x="1625201" y="2214031"/>
              <a:ext cx="299" cy="54"/>
            </a:xfrm>
            <a:custGeom>
              <a:rect b="b" l="l" r="r" t="t"/>
              <a:pathLst>
                <a:path extrusionOk="0" h="4" w="22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5" name="Google Shape;12145;p61"/>
            <p:cNvSpPr/>
            <p:nvPr/>
          </p:nvSpPr>
          <p:spPr>
            <a:xfrm>
              <a:off x="1613184" y="21960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6" name="Google Shape;12146;p61"/>
            <p:cNvSpPr/>
            <p:nvPr/>
          </p:nvSpPr>
          <p:spPr>
            <a:xfrm>
              <a:off x="1639280" y="222722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7" name="Google Shape;12147;p61"/>
            <p:cNvSpPr/>
            <p:nvPr/>
          </p:nvSpPr>
          <p:spPr>
            <a:xfrm>
              <a:off x="1613320" y="219600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8" name="Google Shape;12148;p61"/>
            <p:cNvSpPr/>
            <p:nvPr/>
          </p:nvSpPr>
          <p:spPr>
            <a:xfrm>
              <a:off x="1613280" y="2195810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9" name="Google Shape;12149;p61"/>
            <p:cNvSpPr/>
            <p:nvPr/>
          </p:nvSpPr>
          <p:spPr>
            <a:xfrm>
              <a:off x="1638181" y="2226943"/>
              <a:ext cx="1113" cy="299"/>
            </a:xfrm>
            <a:custGeom>
              <a:rect b="b" l="l" r="r" t="t"/>
              <a:pathLst>
                <a:path extrusionOk="0" h="22" w="82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0" name="Google Shape;12150;p61"/>
            <p:cNvSpPr/>
            <p:nvPr/>
          </p:nvSpPr>
          <p:spPr>
            <a:xfrm>
              <a:off x="1634759" y="2250514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1" name="Google Shape;12151;p61"/>
            <p:cNvSpPr/>
            <p:nvPr/>
          </p:nvSpPr>
          <p:spPr>
            <a:xfrm>
              <a:off x="1581101" y="2216013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2" name="Google Shape;12152;p61"/>
            <p:cNvSpPr/>
            <p:nvPr/>
          </p:nvSpPr>
          <p:spPr>
            <a:xfrm>
              <a:off x="1580436" y="2215294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3" name="Google Shape;12153;p61"/>
            <p:cNvSpPr/>
            <p:nvPr/>
          </p:nvSpPr>
          <p:spPr>
            <a:xfrm>
              <a:off x="1581807" y="2216719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4" name="Google Shape;12154;p61"/>
            <p:cNvSpPr/>
            <p:nvPr/>
          </p:nvSpPr>
          <p:spPr>
            <a:xfrm>
              <a:off x="1582472" y="2217439"/>
              <a:ext cx="543" cy="530"/>
            </a:xfrm>
            <a:custGeom>
              <a:rect b="b" l="l" r="r" t="t"/>
              <a:pathLst>
                <a:path extrusionOk="0" h="39" w="4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5" name="Google Shape;12155;p61"/>
            <p:cNvSpPr/>
            <p:nvPr/>
          </p:nvSpPr>
          <p:spPr>
            <a:xfrm>
              <a:off x="1638140" y="2238878"/>
              <a:ext cx="14" cy="869"/>
            </a:xfrm>
            <a:custGeom>
              <a:rect b="b" l="l" r="r" t="t"/>
              <a:pathLst>
                <a:path extrusionOk="0" h="64" w="1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6" name="Google Shape;12156;p61"/>
            <p:cNvSpPr/>
            <p:nvPr/>
          </p:nvSpPr>
          <p:spPr>
            <a:xfrm>
              <a:off x="1579662" y="2214438"/>
              <a:ext cx="638" cy="679"/>
            </a:xfrm>
            <a:custGeom>
              <a:rect b="b" l="l" r="r" t="t"/>
              <a:pathLst>
                <a:path extrusionOk="0" h="50" w="47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7" name="Google Shape;12157;p61"/>
            <p:cNvSpPr/>
            <p:nvPr/>
          </p:nvSpPr>
          <p:spPr>
            <a:xfrm>
              <a:off x="1579146" y="2213773"/>
              <a:ext cx="530" cy="679"/>
            </a:xfrm>
            <a:custGeom>
              <a:rect b="b" l="l" r="r" t="t"/>
              <a:pathLst>
                <a:path extrusionOk="0" h="50" w="39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8" name="Google Shape;12158;p61"/>
            <p:cNvSpPr/>
            <p:nvPr/>
          </p:nvSpPr>
          <p:spPr>
            <a:xfrm>
              <a:off x="1578290" y="221268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9" name="Google Shape;12159;p61"/>
            <p:cNvSpPr/>
            <p:nvPr/>
          </p:nvSpPr>
          <p:spPr>
            <a:xfrm>
              <a:off x="1619932" y="2254220"/>
              <a:ext cx="774" cy="68"/>
            </a:xfrm>
            <a:custGeom>
              <a:rect b="b" l="l" r="r" t="t"/>
              <a:pathLst>
                <a:path extrusionOk="0" h="5" w="57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0" name="Google Shape;12160;p61"/>
            <p:cNvSpPr/>
            <p:nvPr/>
          </p:nvSpPr>
          <p:spPr>
            <a:xfrm>
              <a:off x="1578616" y="2213108"/>
              <a:ext cx="394" cy="489"/>
            </a:xfrm>
            <a:custGeom>
              <a:rect b="b" l="l" r="r" t="t"/>
              <a:pathLst>
                <a:path extrusionOk="0" h="36" w="29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1" name="Google Shape;12161;p61"/>
            <p:cNvSpPr/>
            <p:nvPr/>
          </p:nvSpPr>
          <p:spPr>
            <a:xfrm>
              <a:off x="1622254" y="225441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2" name="Google Shape;12162;p61"/>
            <p:cNvSpPr/>
            <p:nvPr/>
          </p:nvSpPr>
          <p:spPr>
            <a:xfrm>
              <a:off x="1618982" y="2254275"/>
              <a:ext cx="774" cy="109"/>
            </a:xfrm>
            <a:custGeom>
              <a:rect b="b" l="l" r="r" t="t"/>
              <a:pathLst>
                <a:path extrusionOk="0" h="8" w="57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3" name="Google Shape;12163;p61"/>
            <p:cNvSpPr/>
            <p:nvPr/>
          </p:nvSpPr>
          <p:spPr>
            <a:xfrm>
              <a:off x="1621263" y="22542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4" name="Google Shape;12164;p61"/>
            <p:cNvSpPr/>
            <p:nvPr/>
          </p:nvSpPr>
          <p:spPr>
            <a:xfrm>
              <a:off x="1617461" y="2254370"/>
              <a:ext cx="1534" cy="109"/>
            </a:xfrm>
            <a:custGeom>
              <a:rect b="b" l="l" r="r" t="t"/>
              <a:pathLst>
                <a:path extrusionOk="0" h="8" w="113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5" name="Google Shape;12165;p61"/>
            <p:cNvSpPr/>
            <p:nvPr/>
          </p:nvSpPr>
          <p:spPr>
            <a:xfrm>
              <a:off x="1622824" y="2254600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6" name="Google Shape;12166;p61"/>
            <p:cNvSpPr/>
            <p:nvPr/>
          </p:nvSpPr>
          <p:spPr>
            <a:xfrm>
              <a:off x="1621779" y="225431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7" name="Google Shape;12167;p61"/>
            <p:cNvSpPr/>
            <p:nvPr/>
          </p:nvSpPr>
          <p:spPr>
            <a:xfrm>
              <a:off x="1584712" y="2219475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8" name="Google Shape;12168;p61"/>
            <p:cNvSpPr/>
            <p:nvPr/>
          </p:nvSpPr>
          <p:spPr>
            <a:xfrm>
              <a:off x="1583137" y="2218050"/>
              <a:ext cx="679" cy="679"/>
            </a:xfrm>
            <a:custGeom>
              <a:rect b="b" l="l" r="r" t="t"/>
              <a:pathLst>
                <a:path extrusionOk="0" h="50" w="5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9" name="Google Shape;12169;p61"/>
            <p:cNvSpPr/>
            <p:nvPr/>
          </p:nvSpPr>
          <p:spPr>
            <a:xfrm>
              <a:off x="1586084" y="222061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0" name="Google Shape;12170;p61"/>
            <p:cNvSpPr/>
            <p:nvPr/>
          </p:nvSpPr>
          <p:spPr>
            <a:xfrm>
              <a:off x="1583952" y="2218810"/>
              <a:ext cx="584" cy="543"/>
            </a:xfrm>
            <a:custGeom>
              <a:rect b="b" l="l" r="r" t="t"/>
              <a:pathLst>
                <a:path extrusionOk="0" h="40" w="43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1" name="Google Shape;12171;p61"/>
            <p:cNvSpPr/>
            <p:nvPr/>
          </p:nvSpPr>
          <p:spPr>
            <a:xfrm>
              <a:off x="1585418" y="2220100"/>
              <a:ext cx="448" cy="339"/>
            </a:xfrm>
            <a:custGeom>
              <a:rect b="b" l="l" r="r" t="t"/>
              <a:pathLst>
                <a:path extrusionOk="0" h="25" w="33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2" name="Google Shape;12172;p61"/>
            <p:cNvSpPr/>
            <p:nvPr/>
          </p:nvSpPr>
          <p:spPr>
            <a:xfrm>
              <a:off x="1586749" y="2221050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3" name="Google Shape;12173;p61"/>
            <p:cNvSpPr/>
            <p:nvPr/>
          </p:nvSpPr>
          <p:spPr>
            <a:xfrm>
              <a:off x="1638086" y="2239638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4" name="Google Shape;12174;p61"/>
            <p:cNvSpPr/>
            <p:nvPr/>
          </p:nvSpPr>
          <p:spPr>
            <a:xfrm>
              <a:off x="1638086" y="2240168"/>
              <a:ext cx="68" cy="475"/>
            </a:xfrm>
            <a:custGeom>
              <a:rect b="b" l="l" r="r" t="t"/>
              <a:pathLst>
                <a:path extrusionOk="0" h="35" w="5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5" name="Google Shape;12175;p61"/>
            <p:cNvSpPr/>
            <p:nvPr/>
          </p:nvSpPr>
          <p:spPr>
            <a:xfrm>
              <a:off x="1638140" y="22391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6" name="Google Shape;12176;p61"/>
            <p:cNvSpPr/>
            <p:nvPr/>
          </p:nvSpPr>
          <p:spPr>
            <a:xfrm>
              <a:off x="1405367" y="1962046"/>
              <a:ext cx="22118" cy="18031"/>
            </a:xfrm>
            <a:custGeom>
              <a:rect b="b" l="l" r="r" t="t"/>
              <a:pathLst>
                <a:path extrusionOk="0" h="1328" w="1629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7" name="Google Shape;12177;p61"/>
            <p:cNvSpPr/>
            <p:nvPr/>
          </p:nvSpPr>
          <p:spPr>
            <a:xfrm>
              <a:off x="1408599" y="1961951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8" name="Google Shape;12178;p61"/>
            <p:cNvSpPr/>
            <p:nvPr/>
          </p:nvSpPr>
          <p:spPr>
            <a:xfrm>
              <a:off x="140755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9" name="Google Shape;12179;p61"/>
            <p:cNvSpPr/>
            <p:nvPr/>
          </p:nvSpPr>
          <p:spPr>
            <a:xfrm>
              <a:off x="1418918" y="1963988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0" name="Google Shape;12180;p61"/>
            <p:cNvSpPr/>
            <p:nvPr/>
          </p:nvSpPr>
          <p:spPr>
            <a:xfrm>
              <a:off x="140812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1" name="Google Shape;12181;p61"/>
            <p:cNvSpPr/>
            <p:nvPr/>
          </p:nvSpPr>
          <p:spPr>
            <a:xfrm>
              <a:off x="1407214" y="19619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2" name="Google Shape;12182;p61"/>
            <p:cNvSpPr/>
            <p:nvPr/>
          </p:nvSpPr>
          <p:spPr>
            <a:xfrm>
              <a:off x="1419773" y="19640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3" name="Google Shape;12183;p61"/>
            <p:cNvSpPr/>
            <p:nvPr/>
          </p:nvSpPr>
          <p:spPr>
            <a:xfrm>
              <a:off x="1420533" y="196398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4" name="Google Shape;12184;p61"/>
            <p:cNvSpPr/>
            <p:nvPr/>
          </p:nvSpPr>
          <p:spPr>
            <a:xfrm>
              <a:off x="1418442" y="1963893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5" name="Google Shape;12185;p61"/>
            <p:cNvSpPr/>
            <p:nvPr/>
          </p:nvSpPr>
          <p:spPr>
            <a:xfrm>
              <a:off x="1417057" y="1963322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6" name="Google Shape;12186;p61"/>
            <p:cNvSpPr/>
            <p:nvPr/>
          </p:nvSpPr>
          <p:spPr>
            <a:xfrm>
              <a:off x="1417533" y="1963607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7" name="Google Shape;12187;p61"/>
            <p:cNvSpPr/>
            <p:nvPr/>
          </p:nvSpPr>
          <p:spPr>
            <a:xfrm>
              <a:off x="1409115" y="1961992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8" name="Google Shape;12188;p61"/>
            <p:cNvSpPr/>
            <p:nvPr/>
          </p:nvSpPr>
          <p:spPr>
            <a:xfrm>
              <a:off x="1409549" y="196208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9" name="Google Shape;12189;p61"/>
            <p:cNvSpPr/>
            <p:nvPr/>
          </p:nvSpPr>
          <p:spPr>
            <a:xfrm>
              <a:off x="1417913" y="1963757"/>
              <a:ext cx="448" cy="149"/>
            </a:xfrm>
            <a:custGeom>
              <a:rect b="b" l="l" r="r" t="t"/>
              <a:pathLst>
                <a:path extrusionOk="0" h="11" w="33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0" name="Google Shape;12190;p61"/>
            <p:cNvSpPr/>
            <p:nvPr/>
          </p:nvSpPr>
          <p:spPr>
            <a:xfrm>
              <a:off x="1427662" y="1972433"/>
              <a:ext cx="41031" cy="16768"/>
            </a:xfrm>
            <a:custGeom>
              <a:rect b="b" l="l" r="r" t="t"/>
              <a:pathLst>
                <a:path extrusionOk="0" h="1235" w="3022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1" name="Google Shape;12191;p61"/>
            <p:cNvSpPr/>
            <p:nvPr/>
          </p:nvSpPr>
          <p:spPr>
            <a:xfrm>
              <a:off x="1428272" y="1975013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2" name="Google Shape;12192;p61"/>
            <p:cNvSpPr/>
            <p:nvPr/>
          </p:nvSpPr>
          <p:spPr>
            <a:xfrm>
              <a:off x="1428272" y="197563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3" name="Google Shape;12193;p61"/>
            <p:cNvSpPr/>
            <p:nvPr/>
          </p:nvSpPr>
          <p:spPr>
            <a:xfrm>
              <a:off x="1428707" y="197364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4" name="Google Shape;12194;p61"/>
            <p:cNvSpPr/>
            <p:nvPr/>
          </p:nvSpPr>
          <p:spPr>
            <a:xfrm>
              <a:off x="1428272" y="1976072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5" name="Google Shape;12195;p61"/>
            <p:cNvSpPr/>
            <p:nvPr/>
          </p:nvSpPr>
          <p:spPr>
            <a:xfrm>
              <a:off x="1427797" y="1978923"/>
              <a:ext cx="299" cy="869"/>
            </a:xfrm>
            <a:custGeom>
              <a:rect b="b" l="l" r="r" t="t"/>
              <a:pathLst>
                <a:path extrusionOk="0" h="64" w="22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6" name="Google Shape;12196;p61"/>
            <p:cNvSpPr/>
            <p:nvPr/>
          </p:nvSpPr>
          <p:spPr>
            <a:xfrm>
              <a:off x="1428082" y="1976642"/>
              <a:ext cx="394" cy="2295"/>
            </a:xfrm>
            <a:custGeom>
              <a:rect b="b" l="l" r="r" t="t"/>
              <a:pathLst>
                <a:path extrusionOk="0" h="169" w="29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7" name="Google Shape;12197;p61"/>
            <p:cNvSpPr/>
            <p:nvPr/>
          </p:nvSpPr>
          <p:spPr>
            <a:xfrm>
              <a:off x="1428272" y="1976397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8" name="Google Shape;12198;p61"/>
            <p:cNvSpPr/>
            <p:nvPr/>
          </p:nvSpPr>
          <p:spPr>
            <a:xfrm>
              <a:off x="1428368" y="1974497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9" name="Google Shape;12199;p61"/>
            <p:cNvSpPr/>
            <p:nvPr/>
          </p:nvSpPr>
          <p:spPr>
            <a:xfrm>
              <a:off x="1427662" y="1979778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0" name="Google Shape;12200;p61"/>
            <p:cNvSpPr/>
            <p:nvPr/>
          </p:nvSpPr>
          <p:spPr>
            <a:xfrm>
              <a:off x="1428558" y="1973967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1" name="Google Shape;12201;p61"/>
            <p:cNvSpPr/>
            <p:nvPr/>
          </p:nvSpPr>
          <p:spPr>
            <a:xfrm>
              <a:off x="1456704" y="1951401"/>
              <a:ext cx="86665" cy="123066"/>
            </a:xfrm>
            <a:custGeom>
              <a:rect b="b" l="l" r="r" t="t"/>
              <a:pathLst>
                <a:path extrusionOk="0" h="9064" w="6383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2" name="Google Shape;12202;p61"/>
            <p:cNvSpPr/>
            <p:nvPr/>
          </p:nvSpPr>
          <p:spPr>
            <a:xfrm>
              <a:off x="1525392" y="2067095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3" name="Google Shape;12203;p61"/>
            <p:cNvSpPr/>
            <p:nvPr/>
          </p:nvSpPr>
          <p:spPr>
            <a:xfrm>
              <a:off x="1536743" y="2029771"/>
              <a:ext cx="2675" cy="679"/>
            </a:xfrm>
            <a:custGeom>
              <a:rect b="b" l="l" r="r" t="t"/>
              <a:pathLst>
                <a:path extrusionOk="0" h="50" w="197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4" name="Google Shape;12204;p61"/>
            <p:cNvSpPr/>
            <p:nvPr/>
          </p:nvSpPr>
          <p:spPr>
            <a:xfrm>
              <a:off x="1540124" y="202954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5" name="Google Shape;12205;p61"/>
            <p:cNvSpPr/>
            <p:nvPr/>
          </p:nvSpPr>
          <p:spPr>
            <a:xfrm>
              <a:off x="1536363" y="203043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6" name="Google Shape;12206;p61"/>
            <p:cNvSpPr/>
            <p:nvPr/>
          </p:nvSpPr>
          <p:spPr>
            <a:xfrm>
              <a:off x="1542215" y="2028440"/>
              <a:ext cx="720" cy="353"/>
            </a:xfrm>
            <a:custGeom>
              <a:rect b="b" l="l" r="r" t="t"/>
              <a:pathLst>
                <a:path extrusionOk="0" h="26" w="53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7" name="Google Shape;12207;p61"/>
            <p:cNvSpPr/>
            <p:nvPr/>
          </p:nvSpPr>
          <p:spPr>
            <a:xfrm>
              <a:off x="1525433" y="2066335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8" name="Google Shape;12208;p61"/>
            <p:cNvSpPr/>
            <p:nvPr/>
          </p:nvSpPr>
          <p:spPr>
            <a:xfrm>
              <a:off x="1525487" y="206552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9" name="Google Shape;12209;p61"/>
            <p:cNvSpPr/>
            <p:nvPr/>
          </p:nvSpPr>
          <p:spPr>
            <a:xfrm>
              <a:off x="1539459" y="2029676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0" name="Google Shape;12210;p61"/>
            <p:cNvSpPr/>
            <p:nvPr/>
          </p:nvSpPr>
          <p:spPr>
            <a:xfrm>
              <a:off x="1525202" y="2068521"/>
              <a:ext cx="109" cy="434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1" name="Google Shape;12211;p61"/>
            <p:cNvSpPr/>
            <p:nvPr/>
          </p:nvSpPr>
          <p:spPr>
            <a:xfrm>
              <a:off x="1524157" y="2073178"/>
              <a:ext cx="95" cy="394"/>
            </a:xfrm>
            <a:custGeom>
              <a:rect b="b" l="l" r="r" t="t"/>
              <a:pathLst>
                <a:path extrusionOk="0" h="29" w="7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2" name="Google Shape;12212;p61"/>
            <p:cNvSpPr/>
            <p:nvPr/>
          </p:nvSpPr>
          <p:spPr>
            <a:xfrm>
              <a:off x="1525338" y="206785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3" name="Google Shape;12213;p61"/>
            <p:cNvSpPr/>
            <p:nvPr/>
          </p:nvSpPr>
          <p:spPr>
            <a:xfrm>
              <a:off x="1524483" y="2071983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4" name="Google Shape;12214;p61"/>
            <p:cNvSpPr/>
            <p:nvPr/>
          </p:nvSpPr>
          <p:spPr>
            <a:xfrm>
              <a:off x="1523953" y="2073653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5" name="Google Shape;12215;p61"/>
            <p:cNvSpPr/>
            <p:nvPr/>
          </p:nvSpPr>
          <p:spPr>
            <a:xfrm>
              <a:off x="1523532" y="207460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6" name="Google Shape;12216;p61"/>
            <p:cNvSpPr/>
            <p:nvPr/>
          </p:nvSpPr>
          <p:spPr>
            <a:xfrm>
              <a:off x="1523573" y="2074413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7" name="Google Shape;12217;p61"/>
            <p:cNvSpPr/>
            <p:nvPr/>
          </p:nvSpPr>
          <p:spPr>
            <a:xfrm>
              <a:off x="1523763" y="2074074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8" name="Google Shape;12218;p61"/>
            <p:cNvSpPr/>
            <p:nvPr/>
          </p:nvSpPr>
          <p:spPr>
            <a:xfrm>
              <a:off x="1524347" y="2072608"/>
              <a:ext cx="95" cy="434"/>
            </a:xfrm>
            <a:custGeom>
              <a:rect b="b" l="l" r="r" t="t"/>
              <a:pathLst>
                <a:path extrusionOk="0" h="32" w="7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9" name="Google Shape;12219;p61"/>
            <p:cNvSpPr/>
            <p:nvPr/>
          </p:nvSpPr>
          <p:spPr>
            <a:xfrm>
              <a:off x="1525107" y="2069281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0" name="Google Shape;12220;p61"/>
            <p:cNvSpPr/>
            <p:nvPr/>
          </p:nvSpPr>
          <p:spPr>
            <a:xfrm>
              <a:off x="1524822" y="2070707"/>
              <a:ext cx="95" cy="434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1" name="Google Shape;12221;p61"/>
            <p:cNvSpPr/>
            <p:nvPr/>
          </p:nvSpPr>
          <p:spPr>
            <a:xfrm>
              <a:off x="1524958" y="206998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2" name="Google Shape;12222;p61"/>
            <p:cNvSpPr/>
            <p:nvPr/>
          </p:nvSpPr>
          <p:spPr>
            <a:xfrm>
              <a:off x="1524673" y="2071372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3" name="Google Shape;12223;p61"/>
            <p:cNvSpPr/>
            <p:nvPr/>
          </p:nvSpPr>
          <p:spPr>
            <a:xfrm>
              <a:off x="1467063" y="19876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4" name="Google Shape;12224;p61"/>
            <p:cNvSpPr/>
            <p:nvPr/>
          </p:nvSpPr>
          <p:spPr>
            <a:xfrm>
              <a:off x="1467783" y="198690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5" name="Google Shape;12225;p61"/>
            <p:cNvSpPr/>
            <p:nvPr/>
          </p:nvSpPr>
          <p:spPr>
            <a:xfrm>
              <a:off x="1466724" y="198799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6" name="Google Shape;12226;p61"/>
            <p:cNvSpPr/>
            <p:nvPr/>
          </p:nvSpPr>
          <p:spPr>
            <a:xfrm>
              <a:off x="1467389" y="1987287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7" name="Google Shape;12227;p61"/>
            <p:cNvSpPr/>
            <p:nvPr/>
          </p:nvSpPr>
          <p:spPr>
            <a:xfrm>
              <a:off x="1468163" y="19866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8" name="Google Shape;12228;p61"/>
            <p:cNvSpPr/>
            <p:nvPr/>
          </p:nvSpPr>
          <p:spPr>
            <a:xfrm>
              <a:off x="1469344" y="1985481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9" name="Google Shape;12229;p61"/>
            <p:cNvSpPr/>
            <p:nvPr/>
          </p:nvSpPr>
          <p:spPr>
            <a:xfrm>
              <a:off x="1465828" y="198899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0" name="Google Shape;12230;p61"/>
            <p:cNvSpPr/>
            <p:nvPr/>
          </p:nvSpPr>
          <p:spPr>
            <a:xfrm>
              <a:off x="1466059" y="198865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1" name="Google Shape;12231;p61"/>
            <p:cNvSpPr/>
            <p:nvPr/>
          </p:nvSpPr>
          <p:spPr>
            <a:xfrm>
              <a:off x="1466398" y="19883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2" name="Google Shape;12232;p61"/>
            <p:cNvSpPr/>
            <p:nvPr/>
          </p:nvSpPr>
          <p:spPr>
            <a:xfrm>
              <a:off x="1470010" y="1984476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3" name="Google Shape;12233;p61"/>
            <p:cNvSpPr/>
            <p:nvPr/>
          </p:nvSpPr>
          <p:spPr>
            <a:xfrm>
              <a:off x="1468448" y="198637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4" name="Google Shape;12234;p61"/>
            <p:cNvSpPr/>
            <p:nvPr/>
          </p:nvSpPr>
          <p:spPr>
            <a:xfrm>
              <a:off x="1469154" y="198576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5" name="Google Shape;12235;p61"/>
            <p:cNvSpPr/>
            <p:nvPr/>
          </p:nvSpPr>
          <p:spPr>
            <a:xfrm>
              <a:off x="1470295" y="19838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6" name="Google Shape;12236;p61"/>
            <p:cNvSpPr/>
            <p:nvPr/>
          </p:nvSpPr>
          <p:spPr>
            <a:xfrm>
              <a:off x="1469725" y="198500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7" name="Google Shape;12237;p61"/>
            <p:cNvSpPr/>
            <p:nvPr/>
          </p:nvSpPr>
          <p:spPr>
            <a:xfrm>
              <a:off x="1468679" y="198614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8" name="Google Shape;12238;p61"/>
            <p:cNvSpPr/>
            <p:nvPr/>
          </p:nvSpPr>
          <p:spPr>
            <a:xfrm>
              <a:off x="1468964" y="198595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9" name="Google Shape;12239;p61"/>
            <p:cNvSpPr/>
            <p:nvPr/>
          </p:nvSpPr>
          <p:spPr>
            <a:xfrm>
              <a:off x="1527008" y="2118853"/>
              <a:ext cx="88322" cy="99360"/>
            </a:xfrm>
            <a:custGeom>
              <a:rect b="b" l="l" r="r" t="t"/>
              <a:pathLst>
                <a:path extrusionOk="0" h="7318" w="6505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0" name="Google Shape;12240;p61"/>
            <p:cNvSpPr/>
            <p:nvPr/>
          </p:nvSpPr>
          <p:spPr>
            <a:xfrm>
              <a:off x="1596443" y="2164147"/>
              <a:ext cx="8812" cy="4820"/>
            </a:xfrm>
            <a:custGeom>
              <a:rect b="b" l="l" r="r" t="t"/>
              <a:pathLst>
                <a:path extrusionOk="0" h="355" w="649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1" name="Google Shape;12241;p61"/>
            <p:cNvSpPr/>
            <p:nvPr/>
          </p:nvSpPr>
          <p:spPr>
            <a:xfrm>
              <a:off x="1614230" y="2188587"/>
              <a:ext cx="54" cy="625"/>
            </a:xfrm>
            <a:custGeom>
              <a:rect b="b" l="l" r="r" t="t"/>
              <a:pathLst>
                <a:path extrusionOk="0" h="46" w="4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2" name="Google Shape;12242;p61"/>
            <p:cNvSpPr/>
            <p:nvPr/>
          </p:nvSpPr>
          <p:spPr>
            <a:xfrm>
              <a:off x="1584047" y="2146754"/>
              <a:ext cx="4616" cy="923"/>
            </a:xfrm>
            <a:custGeom>
              <a:rect b="b" l="l" r="r" t="t"/>
              <a:pathLst>
                <a:path extrusionOk="0" h="68" w="34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3" name="Google Shape;12243;p61"/>
            <p:cNvSpPr/>
            <p:nvPr/>
          </p:nvSpPr>
          <p:spPr>
            <a:xfrm>
              <a:off x="1612370" y="2190433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4" name="Google Shape;12244;p61"/>
            <p:cNvSpPr/>
            <p:nvPr/>
          </p:nvSpPr>
          <p:spPr>
            <a:xfrm>
              <a:off x="1614040" y="218991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5" name="Google Shape;12245;p61"/>
            <p:cNvSpPr/>
            <p:nvPr/>
          </p:nvSpPr>
          <p:spPr>
            <a:xfrm>
              <a:off x="1529140" y="2128031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6" name="Google Shape;12246;p61"/>
            <p:cNvSpPr/>
            <p:nvPr/>
          </p:nvSpPr>
          <p:spPr>
            <a:xfrm>
              <a:off x="1614230" y="2189293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7" name="Google Shape;12247;p61"/>
            <p:cNvSpPr/>
            <p:nvPr/>
          </p:nvSpPr>
          <p:spPr>
            <a:xfrm>
              <a:off x="1529425" y="212812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8" name="Google Shape;12248;p61"/>
            <p:cNvSpPr/>
            <p:nvPr/>
          </p:nvSpPr>
          <p:spPr>
            <a:xfrm>
              <a:off x="1575290" y="21408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9" name="Google Shape;12249;p61"/>
            <p:cNvSpPr/>
            <p:nvPr/>
          </p:nvSpPr>
          <p:spPr>
            <a:xfrm>
              <a:off x="1615085" y="2180983"/>
              <a:ext cx="299" cy="2009"/>
            </a:xfrm>
            <a:custGeom>
              <a:rect b="b" l="l" r="r" t="t"/>
              <a:pathLst>
                <a:path extrusionOk="0" h="148" w="22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0" name="Google Shape;12250;p61"/>
            <p:cNvSpPr/>
            <p:nvPr/>
          </p:nvSpPr>
          <p:spPr>
            <a:xfrm>
              <a:off x="1595493" y="2161391"/>
              <a:ext cx="964" cy="2770"/>
            </a:xfrm>
            <a:custGeom>
              <a:rect b="b" l="l" r="r" t="t"/>
              <a:pathLst>
                <a:path extrusionOk="0" h="204" w="71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1" name="Google Shape;12251;p61"/>
            <p:cNvSpPr/>
            <p:nvPr/>
          </p:nvSpPr>
          <p:spPr>
            <a:xfrm>
              <a:off x="1543736" y="2212822"/>
              <a:ext cx="4711" cy="3775"/>
            </a:xfrm>
            <a:custGeom>
              <a:rect b="b" l="l" r="r" t="t"/>
              <a:pathLst>
                <a:path extrusionOk="0" h="278" w="347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2" name="Google Shape;12252;p61"/>
            <p:cNvSpPr/>
            <p:nvPr/>
          </p:nvSpPr>
          <p:spPr>
            <a:xfrm>
              <a:off x="1568542" y="2210324"/>
              <a:ext cx="8092" cy="855"/>
            </a:xfrm>
            <a:custGeom>
              <a:rect b="b" l="l" r="r" t="t"/>
              <a:pathLst>
                <a:path extrusionOk="0" h="63" w="596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3" name="Google Shape;12253;p61"/>
            <p:cNvSpPr/>
            <p:nvPr/>
          </p:nvSpPr>
          <p:spPr>
            <a:xfrm>
              <a:off x="1530375" y="218012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4" name="Google Shape;12254;p61"/>
            <p:cNvSpPr/>
            <p:nvPr/>
          </p:nvSpPr>
          <p:spPr>
            <a:xfrm>
              <a:off x="1527049" y="2176177"/>
              <a:ext cx="2675" cy="3340"/>
            </a:xfrm>
            <a:custGeom>
              <a:rect b="b" l="l" r="r" t="t"/>
              <a:pathLst>
                <a:path extrusionOk="0" h="246" w="197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5" name="Google Shape;12255;p61"/>
            <p:cNvSpPr/>
            <p:nvPr/>
          </p:nvSpPr>
          <p:spPr>
            <a:xfrm>
              <a:off x="1540314" y="2216583"/>
              <a:ext cx="3435" cy="1629"/>
            </a:xfrm>
            <a:custGeom>
              <a:rect b="b" l="l" r="r" t="t"/>
              <a:pathLst>
                <a:path extrusionOk="0" h="120" w="253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6" name="Google Shape;12256;p61"/>
            <p:cNvSpPr/>
            <p:nvPr/>
          </p:nvSpPr>
          <p:spPr>
            <a:xfrm>
              <a:off x="1530565" y="2180413"/>
              <a:ext cx="353" cy="489"/>
            </a:xfrm>
            <a:custGeom>
              <a:rect b="b" l="l" r="r" t="t"/>
              <a:pathLst>
                <a:path extrusionOk="0" h="36" w="26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7" name="Google Shape;12257;p61"/>
            <p:cNvSpPr/>
            <p:nvPr/>
          </p:nvSpPr>
          <p:spPr>
            <a:xfrm>
              <a:off x="1540260" y="221781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8" name="Google Shape;12258;p61"/>
            <p:cNvSpPr/>
            <p:nvPr/>
          </p:nvSpPr>
          <p:spPr>
            <a:xfrm>
              <a:off x="1540124" y="2216149"/>
              <a:ext cx="109" cy="1018"/>
            </a:xfrm>
            <a:custGeom>
              <a:rect b="b" l="l" r="r" t="t"/>
              <a:pathLst>
                <a:path extrusionOk="0" h="75" w="8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9" name="Google Shape;12259;p61"/>
            <p:cNvSpPr/>
            <p:nvPr/>
          </p:nvSpPr>
          <p:spPr>
            <a:xfrm>
              <a:off x="1540219" y="2217289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0" name="Google Shape;12260;p61"/>
            <p:cNvSpPr/>
            <p:nvPr/>
          </p:nvSpPr>
          <p:spPr>
            <a:xfrm>
              <a:off x="1533512" y="2195335"/>
              <a:ext cx="869" cy="2675"/>
            </a:xfrm>
            <a:custGeom>
              <a:rect b="b" l="l" r="r" t="t"/>
              <a:pathLst>
                <a:path extrusionOk="0" h="197" w="64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1" name="Google Shape;12261;p61"/>
            <p:cNvSpPr/>
            <p:nvPr/>
          </p:nvSpPr>
          <p:spPr>
            <a:xfrm>
              <a:off x="1530090" y="21798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2" name="Google Shape;12262;p61"/>
            <p:cNvSpPr/>
            <p:nvPr/>
          </p:nvSpPr>
          <p:spPr>
            <a:xfrm>
              <a:off x="1543355" y="2216108"/>
              <a:ext cx="1100" cy="720"/>
            </a:xfrm>
            <a:custGeom>
              <a:rect b="b" l="l" r="r" t="t"/>
              <a:pathLst>
                <a:path extrusionOk="0" h="53" w="81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3" name="Google Shape;12263;p61"/>
            <p:cNvSpPr/>
            <p:nvPr/>
          </p:nvSpPr>
          <p:spPr>
            <a:xfrm>
              <a:off x="1579281" y="2208980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4" name="Google Shape;12264;p61"/>
            <p:cNvSpPr/>
            <p:nvPr/>
          </p:nvSpPr>
          <p:spPr>
            <a:xfrm>
              <a:off x="1579376" y="2208641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5" name="Google Shape;12265;p61"/>
            <p:cNvSpPr/>
            <p:nvPr/>
          </p:nvSpPr>
          <p:spPr>
            <a:xfrm>
              <a:off x="1576620" y="2210786"/>
              <a:ext cx="2105" cy="122"/>
            </a:xfrm>
            <a:custGeom>
              <a:rect b="b" l="l" r="r" t="t"/>
              <a:pathLst>
                <a:path extrusionOk="0" h="9" w="155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6" name="Google Shape;12266;p61"/>
            <p:cNvSpPr/>
            <p:nvPr/>
          </p:nvSpPr>
          <p:spPr>
            <a:xfrm>
              <a:off x="1595588" y="2189958"/>
              <a:ext cx="5621" cy="1018"/>
            </a:xfrm>
            <a:custGeom>
              <a:rect b="b" l="l" r="r" t="t"/>
              <a:pathLst>
                <a:path extrusionOk="0" h="75" w="414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7" name="Google Shape;12267;p61"/>
            <p:cNvSpPr/>
            <p:nvPr/>
          </p:nvSpPr>
          <p:spPr>
            <a:xfrm>
              <a:off x="1611609" y="219276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8" name="Google Shape;12268;p61"/>
            <p:cNvSpPr/>
            <p:nvPr/>
          </p:nvSpPr>
          <p:spPr>
            <a:xfrm>
              <a:off x="1579526" y="220826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9" name="Google Shape;12269;p61"/>
            <p:cNvSpPr/>
            <p:nvPr/>
          </p:nvSpPr>
          <p:spPr>
            <a:xfrm>
              <a:off x="1612180" y="219261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0" name="Google Shape;12270;p61"/>
            <p:cNvSpPr/>
            <p:nvPr/>
          </p:nvSpPr>
          <p:spPr>
            <a:xfrm>
              <a:off x="1575385" y="2210636"/>
              <a:ext cx="1724" cy="204"/>
            </a:xfrm>
            <a:custGeom>
              <a:rect b="b" l="l" r="r" t="t"/>
              <a:pathLst>
                <a:path extrusionOk="0" h="15" w="127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1" name="Google Shape;12271;p61"/>
            <p:cNvSpPr/>
            <p:nvPr/>
          </p:nvSpPr>
          <p:spPr>
            <a:xfrm>
              <a:off x="1438877" y="2046607"/>
              <a:ext cx="93508" cy="136291"/>
            </a:xfrm>
            <a:custGeom>
              <a:rect b="b" l="l" r="r" t="t"/>
              <a:pathLst>
                <a:path extrusionOk="0" h="10038" w="6887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2" name="Google Shape;12272;p61"/>
            <p:cNvSpPr/>
            <p:nvPr/>
          </p:nvSpPr>
          <p:spPr>
            <a:xfrm>
              <a:off x="1518685" y="2074223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3" name="Google Shape;12273;p61"/>
            <p:cNvSpPr/>
            <p:nvPr/>
          </p:nvSpPr>
          <p:spPr>
            <a:xfrm>
              <a:off x="1517545" y="207454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4" name="Google Shape;12274;p61"/>
            <p:cNvSpPr/>
            <p:nvPr/>
          </p:nvSpPr>
          <p:spPr>
            <a:xfrm>
              <a:off x="1518305" y="2074318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5" name="Google Shape;12275;p61"/>
            <p:cNvSpPr/>
            <p:nvPr/>
          </p:nvSpPr>
          <p:spPr>
            <a:xfrm>
              <a:off x="1517110" y="207479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6" name="Google Shape;12276;p61"/>
            <p:cNvSpPr/>
            <p:nvPr/>
          </p:nvSpPr>
          <p:spPr>
            <a:xfrm>
              <a:off x="1516594" y="2075024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7" name="Google Shape;12277;p61"/>
            <p:cNvSpPr/>
            <p:nvPr/>
          </p:nvSpPr>
          <p:spPr>
            <a:xfrm>
              <a:off x="1519065" y="207422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8" name="Google Shape;12278;p61"/>
            <p:cNvSpPr/>
            <p:nvPr/>
          </p:nvSpPr>
          <p:spPr>
            <a:xfrm>
              <a:off x="1504184" y="2079356"/>
              <a:ext cx="2349" cy="964"/>
            </a:xfrm>
            <a:custGeom>
              <a:rect b="b" l="l" r="r" t="t"/>
              <a:pathLst>
                <a:path extrusionOk="0" h="71" w="173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9" name="Google Shape;12279;p61"/>
            <p:cNvSpPr/>
            <p:nvPr/>
          </p:nvSpPr>
          <p:spPr>
            <a:xfrm>
              <a:off x="1517925" y="2074413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0" name="Google Shape;12280;p61"/>
            <p:cNvSpPr/>
            <p:nvPr/>
          </p:nvSpPr>
          <p:spPr>
            <a:xfrm>
              <a:off x="1522052" y="2182355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1" name="Google Shape;12281;p61"/>
            <p:cNvSpPr/>
            <p:nvPr/>
          </p:nvSpPr>
          <p:spPr>
            <a:xfrm>
              <a:off x="1518305" y="2072988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2" name="Google Shape;12282;p61"/>
            <p:cNvSpPr/>
            <p:nvPr/>
          </p:nvSpPr>
          <p:spPr>
            <a:xfrm>
              <a:off x="1485176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3" name="Google Shape;12283;p61"/>
            <p:cNvSpPr/>
            <p:nvPr/>
          </p:nvSpPr>
          <p:spPr>
            <a:xfrm>
              <a:off x="1485692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4" name="Google Shape;12284;p61"/>
            <p:cNvSpPr/>
            <p:nvPr/>
          </p:nvSpPr>
          <p:spPr>
            <a:xfrm>
              <a:off x="1486411" y="20462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5" name="Google Shape;12285;p61"/>
            <p:cNvSpPr/>
            <p:nvPr/>
          </p:nvSpPr>
          <p:spPr>
            <a:xfrm>
              <a:off x="1486982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6" name="Google Shape;12286;p61"/>
            <p:cNvSpPr/>
            <p:nvPr/>
          </p:nvSpPr>
          <p:spPr>
            <a:xfrm>
              <a:off x="1486506" y="2046322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7" name="Google Shape;12287;p61"/>
            <p:cNvSpPr/>
            <p:nvPr/>
          </p:nvSpPr>
          <p:spPr>
            <a:xfrm>
              <a:off x="1486792" y="204641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8" name="Google Shape;12288;p61"/>
            <p:cNvSpPr/>
            <p:nvPr/>
          </p:nvSpPr>
          <p:spPr>
            <a:xfrm>
              <a:off x="1486887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9" name="Google Shape;12289;p61"/>
            <p:cNvSpPr/>
            <p:nvPr/>
          </p:nvSpPr>
          <p:spPr>
            <a:xfrm>
              <a:off x="1517965" y="207251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0" name="Google Shape;12290;p61"/>
            <p:cNvSpPr/>
            <p:nvPr/>
          </p:nvSpPr>
          <p:spPr>
            <a:xfrm>
              <a:off x="1484171" y="20462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1" name="Google Shape;12291;p61"/>
            <p:cNvSpPr/>
            <p:nvPr/>
          </p:nvSpPr>
          <p:spPr>
            <a:xfrm>
              <a:off x="1485407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2" name="Google Shape;12292;p61"/>
            <p:cNvSpPr/>
            <p:nvPr/>
          </p:nvSpPr>
          <p:spPr>
            <a:xfrm>
              <a:off x="1483655" y="204636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3" name="Google Shape;12293;p61"/>
            <p:cNvSpPr/>
            <p:nvPr/>
          </p:nvSpPr>
          <p:spPr>
            <a:xfrm>
              <a:off x="1482800" y="2046417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4" name="Google Shape;12294;p61"/>
            <p:cNvSpPr/>
            <p:nvPr/>
          </p:nvSpPr>
          <p:spPr>
            <a:xfrm>
              <a:off x="1519201" y="2073789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5" name="Google Shape;12295;p61"/>
            <p:cNvSpPr/>
            <p:nvPr/>
          </p:nvSpPr>
          <p:spPr>
            <a:xfrm>
              <a:off x="1510606" y="2062248"/>
              <a:ext cx="1249" cy="299"/>
            </a:xfrm>
            <a:custGeom>
              <a:rect b="b" l="l" r="r" t="t"/>
              <a:pathLst>
                <a:path extrusionOk="0" h="22" w="92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6" name="Google Shape;12296;p61"/>
            <p:cNvSpPr/>
            <p:nvPr/>
          </p:nvSpPr>
          <p:spPr>
            <a:xfrm>
              <a:off x="1518726" y="2073463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7" name="Google Shape;12297;p61"/>
            <p:cNvSpPr/>
            <p:nvPr/>
          </p:nvSpPr>
          <p:spPr>
            <a:xfrm>
              <a:off x="1484646" y="204626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8" name="Google Shape;12298;p61"/>
            <p:cNvSpPr/>
            <p:nvPr/>
          </p:nvSpPr>
          <p:spPr>
            <a:xfrm>
              <a:off x="1486642" y="2046362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9" name="Google Shape;12299;p61"/>
            <p:cNvSpPr/>
            <p:nvPr/>
          </p:nvSpPr>
          <p:spPr>
            <a:xfrm>
              <a:off x="1526003" y="2172945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0" name="Google Shape;12300;p61"/>
            <p:cNvSpPr/>
            <p:nvPr/>
          </p:nvSpPr>
          <p:spPr>
            <a:xfrm>
              <a:off x="1525677" y="217332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1" name="Google Shape;12301;p61"/>
            <p:cNvSpPr/>
            <p:nvPr/>
          </p:nvSpPr>
          <p:spPr>
            <a:xfrm>
              <a:off x="1529425" y="21325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2" name="Google Shape;12302;p61"/>
            <p:cNvSpPr/>
            <p:nvPr/>
          </p:nvSpPr>
          <p:spPr>
            <a:xfrm>
              <a:off x="1527714" y="2129212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3" name="Google Shape;12303;p61"/>
            <p:cNvSpPr/>
            <p:nvPr/>
          </p:nvSpPr>
          <p:spPr>
            <a:xfrm>
              <a:off x="1527049" y="212778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4" name="Google Shape;12304;p61"/>
            <p:cNvSpPr/>
            <p:nvPr/>
          </p:nvSpPr>
          <p:spPr>
            <a:xfrm>
              <a:off x="1527388" y="2128452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5" name="Google Shape;12305;p61"/>
            <p:cNvSpPr/>
            <p:nvPr/>
          </p:nvSpPr>
          <p:spPr>
            <a:xfrm>
              <a:off x="1525202" y="217566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6" name="Google Shape;12306;p61"/>
            <p:cNvSpPr/>
            <p:nvPr/>
          </p:nvSpPr>
          <p:spPr>
            <a:xfrm>
              <a:off x="1525243" y="2176041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7" name="Google Shape;12307;p61"/>
            <p:cNvSpPr/>
            <p:nvPr/>
          </p:nvSpPr>
          <p:spPr>
            <a:xfrm>
              <a:off x="1528094" y="2129973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8" name="Google Shape;12308;p61"/>
            <p:cNvSpPr/>
            <p:nvPr/>
          </p:nvSpPr>
          <p:spPr>
            <a:xfrm>
              <a:off x="1525243" y="217461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9" name="Google Shape;12309;p61"/>
            <p:cNvSpPr/>
            <p:nvPr/>
          </p:nvSpPr>
          <p:spPr>
            <a:xfrm>
              <a:off x="1525297" y="2174181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0" name="Google Shape;12310;p61"/>
            <p:cNvSpPr/>
            <p:nvPr/>
          </p:nvSpPr>
          <p:spPr>
            <a:xfrm>
              <a:off x="1525433" y="2173706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1" name="Google Shape;12311;p61"/>
            <p:cNvSpPr/>
            <p:nvPr/>
          </p:nvSpPr>
          <p:spPr>
            <a:xfrm>
              <a:off x="1528950" y="213168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2" name="Google Shape;12312;p61"/>
            <p:cNvSpPr/>
            <p:nvPr/>
          </p:nvSpPr>
          <p:spPr>
            <a:xfrm>
              <a:off x="1525202" y="2175131"/>
              <a:ext cx="54" cy="448"/>
            </a:xfrm>
            <a:custGeom>
              <a:rect b="b" l="l" r="r" t="t"/>
              <a:pathLst>
                <a:path extrusionOk="0" h="33" w="4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3" name="Google Shape;12313;p61"/>
            <p:cNvSpPr/>
            <p:nvPr/>
          </p:nvSpPr>
          <p:spPr>
            <a:xfrm>
              <a:off x="1528529" y="21307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4" name="Google Shape;12314;p61"/>
            <p:cNvSpPr/>
            <p:nvPr/>
          </p:nvSpPr>
          <p:spPr>
            <a:xfrm>
              <a:off x="1499201" y="1953967"/>
              <a:ext cx="99781" cy="84031"/>
            </a:xfrm>
            <a:custGeom>
              <a:rect b="b" l="l" r="r" t="t"/>
              <a:pathLst>
                <a:path extrusionOk="0" h="6189" w="7349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5" name="Google Shape;12315;p61"/>
            <p:cNvSpPr/>
            <p:nvPr/>
          </p:nvSpPr>
          <p:spPr>
            <a:xfrm>
              <a:off x="1578575" y="2011862"/>
              <a:ext cx="4915" cy="1385"/>
            </a:xfrm>
            <a:custGeom>
              <a:rect b="b" l="l" r="r" t="t"/>
              <a:pathLst>
                <a:path extrusionOk="0" h="102" w="362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6" name="Google Shape;12316;p61"/>
            <p:cNvSpPr/>
            <p:nvPr/>
          </p:nvSpPr>
          <p:spPr>
            <a:xfrm>
              <a:off x="1547062" y="2032676"/>
              <a:ext cx="489" cy="774"/>
            </a:xfrm>
            <a:custGeom>
              <a:rect b="b" l="l" r="r" t="t"/>
              <a:pathLst>
                <a:path extrusionOk="0" h="57" w="36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7" name="Google Shape;12317;p61"/>
            <p:cNvSpPr/>
            <p:nvPr/>
          </p:nvSpPr>
          <p:spPr>
            <a:xfrm>
              <a:off x="1557381" y="2036817"/>
              <a:ext cx="625" cy="339"/>
            </a:xfrm>
            <a:custGeom>
              <a:rect b="b" l="l" r="r" t="t"/>
              <a:pathLst>
                <a:path extrusionOk="0" h="25" w="46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8" name="Google Shape;12318;p61"/>
            <p:cNvSpPr/>
            <p:nvPr/>
          </p:nvSpPr>
          <p:spPr>
            <a:xfrm>
              <a:off x="1592316" y="2006960"/>
              <a:ext cx="1100" cy="1684"/>
            </a:xfrm>
            <a:custGeom>
              <a:rect b="b" l="l" r="r" t="t"/>
              <a:pathLst>
                <a:path extrusionOk="0" h="124" w="81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9" name="Google Shape;12319;p61"/>
            <p:cNvSpPr/>
            <p:nvPr/>
          </p:nvSpPr>
          <p:spPr>
            <a:xfrm>
              <a:off x="1547537" y="2033436"/>
              <a:ext cx="2009" cy="2634"/>
            </a:xfrm>
            <a:custGeom>
              <a:rect b="b" l="l" r="r" t="t"/>
              <a:pathLst>
                <a:path extrusionOk="0" h="194" w="148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0" name="Google Shape;12320;p61"/>
            <p:cNvSpPr/>
            <p:nvPr/>
          </p:nvSpPr>
          <p:spPr>
            <a:xfrm>
              <a:off x="1546397" y="2031576"/>
              <a:ext cx="530" cy="869"/>
            </a:xfrm>
            <a:custGeom>
              <a:rect b="b" l="l" r="r" t="t"/>
              <a:pathLst>
                <a:path extrusionOk="0" h="64" w="39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1" name="Google Shape;12321;p61"/>
            <p:cNvSpPr/>
            <p:nvPr/>
          </p:nvSpPr>
          <p:spPr>
            <a:xfrm>
              <a:off x="1545582" y="2030544"/>
              <a:ext cx="679" cy="910"/>
            </a:xfrm>
            <a:custGeom>
              <a:rect b="b" l="l" r="r" t="t"/>
              <a:pathLst>
                <a:path extrusionOk="0" h="67" w="5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2" name="Google Shape;12322;p61"/>
            <p:cNvSpPr/>
            <p:nvPr/>
          </p:nvSpPr>
          <p:spPr>
            <a:xfrm>
              <a:off x="1544822" y="2029580"/>
              <a:ext cx="774" cy="923"/>
            </a:xfrm>
            <a:custGeom>
              <a:rect b="b" l="l" r="r" t="t"/>
              <a:pathLst>
                <a:path extrusionOk="0" h="68" w="57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3" name="Google Shape;12323;p61"/>
            <p:cNvSpPr/>
            <p:nvPr/>
          </p:nvSpPr>
          <p:spPr>
            <a:xfrm>
              <a:off x="1506941" y="196037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4" name="Google Shape;12324;p61"/>
            <p:cNvSpPr/>
            <p:nvPr/>
          </p:nvSpPr>
          <p:spPr>
            <a:xfrm>
              <a:off x="1508651" y="195843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5" name="Google Shape;12325;p61"/>
            <p:cNvSpPr/>
            <p:nvPr/>
          </p:nvSpPr>
          <p:spPr>
            <a:xfrm>
              <a:off x="1508271" y="1958624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6" name="Google Shape;12326;p61"/>
            <p:cNvSpPr/>
            <p:nvPr/>
          </p:nvSpPr>
          <p:spPr>
            <a:xfrm>
              <a:off x="1507280" y="1990084"/>
              <a:ext cx="3096" cy="1086"/>
            </a:xfrm>
            <a:custGeom>
              <a:rect b="b" l="l" r="r" t="t"/>
              <a:pathLst>
                <a:path extrusionOk="0" h="80" w="228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7" name="Google Shape;12327;p61"/>
            <p:cNvSpPr/>
            <p:nvPr/>
          </p:nvSpPr>
          <p:spPr>
            <a:xfrm>
              <a:off x="1614271" y="1998868"/>
              <a:ext cx="28730" cy="30970"/>
            </a:xfrm>
            <a:custGeom>
              <a:rect b="b" l="l" r="r" t="t"/>
              <a:pathLst>
                <a:path extrusionOk="0" h="2281" w="2116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8" name="Google Shape;12328;p61"/>
            <p:cNvSpPr/>
            <p:nvPr/>
          </p:nvSpPr>
          <p:spPr>
            <a:xfrm>
              <a:off x="1636321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9" name="Google Shape;12329;p61"/>
            <p:cNvSpPr/>
            <p:nvPr/>
          </p:nvSpPr>
          <p:spPr>
            <a:xfrm>
              <a:off x="1639185" y="202444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0" name="Google Shape;12330;p61"/>
            <p:cNvSpPr/>
            <p:nvPr/>
          </p:nvSpPr>
          <p:spPr>
            <a:xfrm>
              <a:off x="1636796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1" name="Google Shape;12331;p61"/>
            <p:cNvSpPr/>
            <p:nvPr/>
          </p:nvSpPr>
          <p:spPr>
            <a:xfrm>
              <a:off x="1638900" y="20243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2" name="Google Shape;12332;p61"/>
            <p:cNvSpPr/>
            <p:nvPr/>
          </p:nvSpPr>
          <p:spPr>
            <a:xfrm>
              <a:off x="1626871" y="20296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3" name="Google Shape;12333;p61"/>
            <p:cNvSpPr/>
            <p:nvPr/>
          </p:nvSpPr>
          <p:spPr>
            <a:xfrm>
              <a:off x="1639471" y="2024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4" name="Google Shape;12334;p61"/>
            <p:cNvSpPr/>
            <p:nvPr/>
          </p:nvSpPr>
          <p:spPr>
            <a:xfrm>
              <a:off x="1627441" y="2029255"/>
              <a:ext cx="530" cy="339"/>
            </a:xfrm>
            <a:custGeom>
              <a:rect b="b" l="l" r="r" t="t"/>
              <a:pathLst>
                <a:path extrusionOk="0" h="25" w="39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5" name="Google Shape;12335;p61"/>
            <p:cNvSpPr/>
            <p:nvPr/>
          </p:nvSpPr>
          <p:spPr>
            <a:xfrm>
              <a:off x="1627156" y="2029580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6" name="Google Shape;12336;p61"/>
            <p:cNvSpPr/>
            <p:nvPr/>
          </p:nvSpPr>
          <p:spPr>
            <a:xfrm>
              <a:off x="1638561" y="2024258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7" name="Google Shape;12337;p61"/>
            <p:cNvSpPr/>
            <p:nvPr/>
          </p:nvSpPr>
          <p:spPr>
            <a:xfrm>
              <a:off x="1637475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8" name="Google Shape;12338;p61"/>
            <p:cNvSpPr/>
            <p:nvPr/>
          </p:nvSpPr>
          <p:spPr>
            <a:xfrm>
              <a:off x="1637230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9" name="Google Shape;12339;p61"/>
            <p:cNvSpPr/>
            <p:nvPr/>
          </p:nvSpPr>
          <p:spPr>
            <a:xfrm>
              <a:off x="1638235" y="20242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0" name="Google Shape;12340;p61"/>
            <p:cNvSpPr/>
            <p:nvPr/>
          </p:nvSpPr>
          <p:spPr>
            <a:xfrm>
              <a:off x="1639756" y="2024788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1" name="Google Shape;12341;p61"/>
            <p:cNvSpPr/>
            <p:nvPr/>
          </p:nvSpPr>
          <p:spPr>
            <a:xfrm>
              <a:off x="1637855" y="202416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2" name="Google Shape;12342;p61"/>
            <p:cNvSpPr/>
            <p:nvPr/>
          </p:nvSpPr>
          <p:spPr>
            <a:xfrm>
              <a:off x="1639946" y="202501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3" name="Google Shape;12343;p61"/>
            <p:cNvSpPr/>
            <p:nvPr/>
          </p:nvSpPr>
          <p:spPr>
            <a:xfrm>
              <a:off x="1589940" y="1981910"/>
              <a:ext cx="32613" cy="51690"/>
            </a:xfrm>
            <a:custGeom>
              <a:rect b="b" l="l" r="r" t="t"/>
              <a:pathLst>
                <a:path extrusionOk="0" h="3807" w="2402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4" name="Google Shape;12344;p61"/>
            <p:cNvSpPr/>
            <p:nvPr/>
          </p:nvSpPr>
          <p:spPr>
            <a:xfrm>
              <a:off x="1596688" y="2004394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5" name="Google Shape;12345;p61"/>
            <p:cNvSpPr/>
            <p:nvPr/>
          </p:nvSpPr>
          <p:spPr>
            <a:xfrm>
              <a:off x="1594502" y="200515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6" name="Google Shape;12346;p61"/>
            <p:cNvSpPr/>
            <p:nvPr/>
          </p:nvSpPr>
          <p:spPr>
            <a:xfrm>
              <a:off x="1621019" y="202849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7" name="Google Shape;12347;p61"/>
            <p:cNvSpPr/>
            <p:nvPr/>
          </p:nvSpPr>
          <p:spPr>
            <a:xfrm>
              <a:off x="1594638" y="2004394"/>
              <a:ext cx="1969" cy="774"/>
            </a:xfrm>
            <a:custGeom>
              <a:rect b="b" l="l" r="r" t="t"/>
              <a:pathLst>
                <a:path extrusionOk="0" h="57" w="145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8" name="Google Shape;12348;p61"/>
            <p:cNvSpPr/>
            <p:nvPr/>
          </p:nvSpPr>
          <p:spPr>
            <a:xfrm>
              <a:off x="1621494" y="202853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9" name="Google Shape;12349;p61"/>
            <p:cNvSpPr/>
            <p:nvPr/>
          </p:nvSpPr>
          <p:spPr>
            <a:xfrm>
              <a:off x="1619878" y="2028589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0" name="Google Shape;12350;p61"/>
            <p:cNvSpPr/>
            <p:nvPr/>
          </p:nvSpPr>
          <p:spPr>
            <a:xfrm>
              <a:off x="1619362" y="2028684"/>
              <a:ext cx="434" cy="149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1" name="Google Shape;12351;p61"/>
            <p:cNvSpPr/>
            <p:nvPr/>
          </p:nvSpPr>
          <p:spPr>
            <a:xfrm>
              <a:off x="1620353" y="2028494"/>
              <a:ext cx="448" cy="54"/>
            </a:xfrm>
            <a:custGeom>
              <a:rect b="b" l="l" r="r" t="t"/>
              <a:pathLst>
                <a:path extrusionOk="0" h="4" w="33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2" name="Google Shape;12352;p61"/>
            <p:cNvSpPr/>
            <p:nvPr/>
          </p:nvSpPr>
          <p:spPr>
            <a:xfrm>
              <a:off x="1618507" y="202916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3" name="Google Shape;12353;p61"/>
            <p:cNvSpPr/>
            <p:nvPr/>
          </p:nvSpPr>
          <p:spPr>
            <a:xfrm>
              <a:off x="1618928" y="2028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4" name="Google Shape;12354;p61"/>
            <p:cNvSpPr/>
            <p:nvPr/>
          </p:nvSpPr>
          <p:spPr>
            <a:xfrm>
              <a:off x="1622254" y="202863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5" name="Google Shape;12355;p61"/>
            <p:cNvSpPr/>
            <p:nvPr/>
          </p:nvSpPr>
          <p:spPr>
            <a:xfrm>
              <a:off x="1599444" y="198362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6" name="Google Shape;12356;p61"/>
            <p:cNvSpPr/>
            <p:nvPr/>
          </p:nvSpPr>
          <p:spPr>
            <a:xfrm>
              <a:off x="1591365" y="200148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7" name="Google Shape;12357;p61"/>
            <p:cNvSpPr/>
            <p:nvPr/>
          </p:nvSpPr>
          <p:spPr>
            <a:xfrm>
              <a:off x="1594067" y="2004869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8" name="Google Shape;12358;p61"/>
            <p:cNvSpPr/>
            <p:nvPr/>
          </p:nvSpPr>
          <p:spPr>
            <a:xfrm>
              <a:off x="1599064" y="198405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9" name="Google Shape;12359;p61"/>
            <p:cNvSpPr/>
            <p:nvPr/>
          </p:nvSpPr>
          <p:spPr>
            <a:xfrm>
              <a:off x="1599824" y="198310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0" name="Google Shape;12360;p61"/>
            <p:cNvSpPr/>
            <p:nvPr/>
          </p:nvSpPr>
          <p:spPr>
            <a:xfrm>
              <a:off x="1593266" y="200382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1" name="Google Shape;12361;p61"/>
            <p:cNvSpPr/>
            <p:nvPr/>
          </p:nvSpPr>
          <p:spPr>
            <a:xfrm>
              <a:off x="1591936" y="200215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2" name="Google Shape;12362;p61"/>
            <p:cNvSpPr/>
            <p:nvPr/>
          </p:nvSpPr>
          <p:spPr>
            <a:xfrm>
              <a:off x="1590890" y="200097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3" name="Google Shape;12363;p61"/>
            <p:cNvSpPr/>
            <p:nvPr/>
          </p:nvSpPr>
          <p:spPr>
            <a:xfrm>
              <a:off x="1598344" y="1984815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4" name="Google Shape;12364;p61"/>
            <p:cNvSpPr/>
            <p:nvPr/>
          </p:nvSpPr>
          <p:spPr>
            <a:xfrm>
              <a:off x="1592547" y="200291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5" name="Google Shape;12365;p61"/>
            <p:cNvSpPr/>
            <p:nvPr/>
          </p:nvSpPr>
          <p:spPr>
            <a:xfrm>
              <a:off x="1595303" y="1987287"/>
              <a:ext cx="353" cy="584"/>
            </a:xfrm>
            <a:custGeom>
              <a:rect b="b" l="l" r="r" t="t"/>
              <a:pathLst>
                <a:path extrusionOk="0" h="43" w="26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6" name="Google Shape;12366;p61"/>
            <p:cNvSpPr/>
            <p:nvPr/>
          </p:nvSpPr>
          <p:spPr>
            <a:xfrm>
              <a:off x="1600245" y="1982534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7" name="Google Shape;12367;p61"/>
            <p:cNvSpPr/>
            <p:nvPr/>
          </p:nvSpPr>
          <p:spPr>
            <a:xfrm>
              <a:off x="1598684" y="1984476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8" name="Google Shape;12368;p61"/>
            <p:cNvSpPr/>
            <p:nvPr/>
          </p:nvSpPr>
          <p:spPr>
            <a:xfrm>
              <a:off x="1596498" y="1985101"/>
              <a:ext cx="1534" cy="1195"/>
            </a:xfrm>
            <a:custGeom>
              <a:rect b="b" l="l" r="r" t="t"/>
              <a:pathLst>
                <a:path extrusionOk="0" h="88" w="113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9" name="Google Shape;12369;p61"/>
            <p:cNvSpPr/>
            <p:nvPr/>
          </p:nvSpPr>
          <p:spPr>
            <a:xfrm>
              <a:off x="1590456" y="200053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0" name="Google Shape;12370;p61"/>
            <p:cNvSpPr/>
            <p:nvPr/>
          </p:nvSpPr>
          <p:spPr>
            <a:xfrm>
              <a:off x="1619783" y="1999968"/>
              <a:ext cx="109" cy="353"/>
            </a:xfrm>
            <a:custGeom>
              <a:rect b="b" l="l" r="r" t="t"/>
              <a:pathLst>
                <a:path extrusionOk="0" h="26" w="8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1" name="Google Shape;12371;p61"/>
            <p:cNvSpPr/>
            <p:nvPr/>
          </p:nvSpPr>
          <p:spPr>
            <a:xfrm>
              <a:off x="1619213" y="2003783"/>
              <a:ext cx="68" cy="190"/>
            </a:xfrm>
            <a:custGeom>
              <a:rect b="b" l="l" r="r" t="t"/>
              <a:pathLst>
                <a:path extrusionOk="0" h="14" w="5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2" name="Google Shape;12372;p61"/>
            <p:cNvSpPr/>
            <p:nvPr/>
          </p:nvSpPr>
          <p:spPr>
            <a:xfrm>
              <a:off x="1619267" y="2001964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3" name="Google Shape;12373;p61"/>
            <p:cNvSpPr/>
            <p:nvPr/>
          </p:nvSpPr>
          <p:spPr>
            <a:xfrm>
              <a:off x="1619362" y="2001353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4" name="Google Shape;12374;p61"/>
            <p:cNvSpPr/>
            <p:nvPr/>
          </p:nvSpPr>
          <p:spPr>
            <a:xfrm>
              <a:off x="1619552" y="2000688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5" name="Google Shape;12375;p61"/>
            <p:cNvSpPr/>
            <p:nvPr/>
          </p:nvSpPr>
          <p:spPr>
            <a:xfrm>
              <a:off x="1619172" y="200319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6" name="Google Shape;12376;p61"/>
            <p:cNvSpPr/>
            <p:nvPr/>
          </p:nvSpPr>
          <p:spPr>
            <a:xfrm>
              <a:off x="1620598" y="2025073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7" name="Google Shape;12377;p61"/>
            <p:cNvSpPr/>
            <p:nvPr/>
          </p:nvSpPr>
          <p:spPr>
            <a:xfrm>
              <a:off x="1619118" y="2022031"/>
              <a:ext cx="258" cy="530"/>
            </a:xfrm>
            <a:custGeom>
              <a:rect b="b" l="l" r="r" t="t"/>
              <a:pathLst>
                <a:path extrusionOk="0" h="39" w="19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8" name="Google Shape;12378;p61"/>
            <p:cNvSpPr/>
            <p:nvPr/>
          </p:nvSpPr>
          <p:spPr>
            <a:xfrm>
              <a:off x="1622118" y="2027924"/>
              <a:ext cx="339" cy="584"/>
            </a:xfrm>
            <a:custGeom>
              <a:rect b="b" l="l" r="r" t="t"/>
              <a:pathLst>
                <a:path extrusionOk="0" h="43" w="25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9" name="Google Shape;12379;p61"/>
            <p:cNvSpPr/>
            <p:nvPr/>
          </p:nvSpPr>
          <p:spPr>
            <a:xfrm>
              <a:off x="1619172" y="2002588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0" name="Google Shape;12380;p61"/>
            <p:cNvSpPr/>
            <p:nvPr/>
          </p:nvSpPr>
          <p:spPr>
            <a:xfrm>
              <a:off x="1619742" y="2023403"/>
              <a:ext cx="299" cy="584"/>
            </a:xfrm>
            <a:custGeom>
              <a:rect b="b" l="l" r="r" t="t"/>
              <a:pathLst>
                <a:path extrusionOk="0" h="43" w="22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1" name="Google Shape;12381;p61"/>
            <p:cNvSpPr/>
            <p:nvPr/>
          </p:nvSpPr>
          <p:spPr>
            <a:xfrm>
              <a:off x="1621548" y="2026879"/>
              <a:ext cx="434" cy="815"/>
            </a:xfrm>
            <a:custGeom>
              <a:rect b="b" l="l" r="r" t="t"/>
              <a:pathLst>
                <a:path extrusionOk="0" h="60" w="32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2" name="Google Shape;12382;p61"/>
            <p:cNvSpPr/>
            <p:nvPr/>
          </p:nvSpPr>
          <p:spPr>
            <a:xfrm>
              <a:off x="1621073" y="2025928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3" name="Google Shape;12383;p61"/>
            <p:cNvSpPr/>
            <p:nvPr/>
          </p:nvSpPr>
          <p:spPr>
            <a:xfrm>
              <a:off x="1620123" y="202412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4" name="Google Shape;12384;p61"/>
            <p:cNvSpPr/>
            <p:nvPr/>
          </p:nvSpPr>
          <p:spPr>
            <a:xfrm>
              <a:off x="1619403" y="2022642"/>
              <a:ext cx="299" cy="638"/>
            </a:xfrm>
            <a:custGeom>
              <a:rect b="b" l="l" r="r" t="t"/>
              <a:pathLst>
                <a:path extrusionOk="0" h="47" w="22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5" name="Google Shape;12385;p61"/>
            <p:cNvSpPr/>
            <p:nvPr/>
          </p:nvSpPr>
          <p:spPr>
            <a:xfrm>
              <a:off x="1619457" y="200444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6" name="Google Shape;12386;p61"/>
            <p:cNvSpPr/>
            <p:nvPr/>
          </p:nvSpPr>
          <p:spPr>
            <a:xfrm>
              <a:off x="1641466" y="2001964"/>
              <a:ext cx="20488" cy="25689"/>
            </a:xfrm>
            <a:custGeom>
              <a:rect b="b" l="l" r="r" t="t"/>
              <a:pathLst>
                <a:path extrusionOk="0" h="1892" w="1509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7" name="Google Shape;12387;p61"/>
            <p:cNvSpPr/>
            <p:nvPr/>
          </p:nvSpPr>
          <p:spPr>
            <a:xfrm>
              <a:off x="1659470" y="201547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8" name="Google Shape;12388;p61"/>
            <p:cNvSpPr/>
            <p:nvPr/>
          </p:nvSpPr>
          <p:spPr>
            <a:xfrm>
              <a:off x="1656714" y="2018936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9" name="Google Shape;12389;p61"/>
            <p:cNvSpPr/>
            <p:nvPr/>
          </p:nvSpPr>
          <p:spPr>
            <a:xfrm>
              <a:off x="1660760" y="201414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0" name="Google Shape;12390;p61"/>
            <p:cNvSpPr/>
            <p:nvPr/>
          </p:nvSpPr>
          <p:spPr>
            <a:xfrm>
              <a:off x="1654487" y="20224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1" name="Google Shape;12391;p61"/>
            <p:cNvSpPr/>
            <p:nvPr/>
          </p:nvSpPr>
          <p:spPr>
            <a:xfrm>
              <a:off x="1660095" y="2014808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2" name="Google Shape;12392;p61"/>
            <p:cNvSpPr/>
            <p:nvPr/>
          </p:nvSpPr>
          <p:spPr>
            <a:xfrm>
              <a:off x="1655478" y="2020646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3" name="Google Shape;12393;p61"/>
            <p:cNvSpPr/>
            <p:nvPr/>
          </p:nvSpPr>
          <p:spPr>
            <a:xfrm>
              <a:off x="1654962" y="202155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4" name="Google Shape;12394;p61"/>
            <p:cNvSpPr/>
            <p:nvPr/>
          </p:nvSpPr>
          <p:spPr>
            <a:xfrm>
              <a:off x="1656049" y="2019791"/>
              <a:ext cx="258" cy="353"/>
            </a:xfrm>
            <a:custGeom>
              <a:rect b="b" l="l" r="r" t="t"/>
              <a:pathLst>
                <a:path extrusionOk="0" h="26" w="19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5" name="Google Shape;12395;p61"/>
            <p:cNvSpPr/>
            <p:nvPr/>
          </p:nvSpPr>
          <p:spPr>
            <a:xfrm>
              <a:off x="1645933" y="2026634"/>
              <a:ext cx="4711" cy="774"/>
            </a:xfrm>
            <a:custGeom>
              <a:rect b="b" l="l" r="r" t="t"/>
              <a:pathLst>
                <a:path extrusionOk="0" h="57" w="347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6" name="Google Shape;12396;p61"/>
            <p:cNvSpPr/>
            <p:nvPr/>
          </p:nvSpPr>
          <p:spPr>
            <a:xfrm>
              <a:off x="1658194" y="2017035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7" name="Google Shape;12397;p61"/>
            <p:cNvSpPr/>
            <p:nvPr/>
          </p:nvSpPr>
          <p:spPr>
            <a:xfrm>
              <a:off x="1645268" y="2027395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8" name="Google Shape;12398;p61"/>
            <p:cNvSpPr/>
            <p:nvPr/>
          </p:nvSpPr>
          <p:spPr>
            <a:xfrm>
              <a:off x="1658859" y="201623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9" name="Google Shape;12399;p61"/>
            <p:cNvSpPr/>
            <p:nvPr/>
          </p:nvSpPr>
          <p:spPr>
            <a:xfrm>
              <a:off x="1661371" y="201361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0" name="Google Shape;12400;p61"/>
            <p:cNvSpPr/>
            <p:nvPr/>
          </p:nvSpPr>
          <p:spPr>
            <a:xfrm>
              <a:off x="1654107" y="2023308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1" name="Google Shape;12401;p61"/>
            <p:cNvSpPr/>
            <p:nvPr/>
          </p:nvSpPr>
          <p:spPr>
            <a:xfrm>
              <a:off x="1641697" y="2026919"/>
              <a:ext cx="3476" cy="733"/>
            </a:xfrm>
            <a:custGeom>
              <a:rect b="b" l="l" r="r" t="t"/>
              <a:pathLst>
                <a:path extrusionOk="0" h="54" w="256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2" name="Google Shape;12402;p61"/>
            <p:cNvSpPr/>
            <p:nvPr/>
          </p:nvSpPr>
          <p:spPr>
            <a:xfrm>
              <a:off x="1643123" y="2023688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3" name="Google Shape;12403;p61"/>
            <p:cNvSpPr/>
            <p:nvPr/>
          </p:nvSpPr>
          <p:spPr>
            <a:xfrm>
              <a:off x="1643082" y="202383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4" name="Google Shape;12404;p61"/>
            <p:cNvSpPr/>
            <p:nvPr/>
          </p:nvSpPr>
          <p:spPr>
            <a:xfrm>
              <a:off x="1642458" y="2013097"/>
              <a:ext cx="1344" cy="8798"/>
            </a:xfrm>
            <a:custGeom>
              <a:rect b="b" l="l" r="r" t="t"/>
              <a:pathLst>
                <a:path extrusionOk="0" h="648" w="99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5" name="Google Shape;12405;p61"/>
            <p:cNvSpPr/>
            <p:nvPr/>
          </p:nvSpPr>
          <p:spPr>
            <a:xfrm>
              <a:off x="1644128" y="200435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6" name="Google Shape;12406;p61"/>
            <p:cNvSpPr/>
            <p:nvPr/>
          </p:nvSpPr>
          <p:spPr>
            <a:xfrm>
              <a:off x="1644358" y="20037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7" name="Google Shape;12407;p61"/>
            <p:cNvSpPr/>
            <p:nvPr/>
          </p:nvSpPr>
          <p:spPr>
            <a:xfrm>
              <a:off x="1644834" y="200205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8" name="Google Shape;12408;p61"/>
            <p:cNvSpPr/>
            <p:nvPr/>
          </p:nvSpPr>
          <p:spPr>
            <a:xfrm>
              <a:off x="1644033" y="200454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9" name="Google Shape;12409;p61"/>
            <p:cNvSpPr/>
            <p:nvPr/>
          </p:nvSpPr>
          <p:spPr>
            <a:xfrm>
              <a:off x="1643028" y="202387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0" name="Google Shape;12410;p61"/>
            <p:cNvSpPr/>
            <p:nvPr/>
          </p:nvSpPr>
          <p:spPr>
            <a:xfrm>
              <a:off x="1643693" y="200511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1" name="Google Shape;12411;p61"/>
            <p:cNvSpPr/>
            <p:nvPr/>
          </p:nvSpPr>
          <p:spPr>
            <a:xfrm>
              <a:off x="1644453" y="200338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2" name="Google Shape;12412;p61"/>
            <p:cNvSpPr/>
            <p:nvPr/>
          </p:nvSpPr>
          <p:spPr>
            <a:xfrm>
              <a:off x="1642607" y="202459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3" name="Google Shape;12413;p61"/>
            <p:cNvSpPr/>
            <p:nvPr/>
          </p:nvSpPr>
          <p:spPr>
            <a:xfrm>
              <a:off x="1642987" y="202402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4" name="Google Shape;12414;p61"/>
            <p:cNvSpPr/>
            <p:nvPr/>
          </p:nvSpPr>
          <p:spPr>
            <a:xfrm>
              <a:off x="1642702" y="202440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5" name="Google Shape;12415;p61"/>
            <p:cNvSpPr/>
            <p:nvPr/>
          </p:nvSpPr>
          <p:spPr>
            <a:xfrm>
              <a:off x="1643652" y="20052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6" name="Google Shape;12416;p61"/>
            <p:cNvSpPr/>
            <p:nvPr/>
          </p:nvSpPr>
          <p:spPr>
            <a:xfrm>
              <a:off x="1642838" y="20242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7" name="Google Shape;12417;p61"/>
            <p:cNvSpPr/>
            <p:nvPr/>
          </p:nvSpPr>
          <p:spPr>
            <a:xfrm>
              <a:off x="1643408" y="2021882"/>
              <a:ext cx="163" cy="1113"/>
            </a:xfrm>
            <a:custGeom>
              <a:rect b="b" l="l" r="r" t="t"/>
              <a:pathLst>
                <a:path extrusionOk="0" h="82" w="12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8" name="Google Shape;12418;p61"/>
            <p:cNvSpPr/>
            <p:nvPr/>
          </p:nvSpPr>
          <p:spPr>
            <a:xfrm>
              <a:off x="1644698" y="200258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9" name="Google Shape;12419;p61"/>
            <p:cNvSpPr/>
            <p:nvPr/>
          </p:nvSpPr>
          <p:spPr>
            <a:xfrm>
              <a:off x="1643937" y="200473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0" name="Google Shape;12420;p61"/>
            <p:cNvSpPr/>
            <p:nvPr/>
          </p:nvSpPr>
          <p:spPr>
            <a:xfrm>
              <a:off x="1642267" y="20252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1" name="Google Shape;12421;p61"/>
            <p:cNvSpPr/>
            <p:nvPr/>
          </p:nvSpPr>
          <p:spPr>
            <a:xfrm>
              <a:off x="1644603" y="2003009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2" name="Google Shape;12422;p61"/>
            <p:cNvSpPr/>
            <p:nvPr/>
          </p:nvSpPr>
          <p:spPr>
            <a:xfrm>
              <a:off x="1642892" y="20241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3" name="Google Shape;12423;p61"/>
            <p:cNvSpPr/>
            <p:nvPr/>
          </p:nvSpPr>
          <p:spPr>
            <a:xfrm>
              <a:off x="1643598" y="20052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4" name="Google Shape;12424;p61"/>
            <p:cNvSpPr/>
            <p:nvPr/>
          </p:nvSpPr>
          <p:spPr>
            <a:xfrm>
              <a:off x="1643842" y="200486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5" name="Google Shape;12425;p61"/>
            <p:cNvSpPr/>
            <p:nvPr/>
          </p:nvSpPr>
          <p:spPr>
            <a:xfrm>
              <a:off x="1642458" y="20248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6" name="Google Shape;12426;p61"/>
            <p:cNvSpPr/>
            <p:nvPr/>
          </p:nvSpPr>
          <p:spPr>
            <a:xfrm>
              <a:off x="1643747" y="20049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7" name="Google Shape;12427;p61"/>
            <p:cNvSpPr/>
            <p:nvPr/>
          </p:nvSpPr>
          <p:spPr>
            <a:xfrm>
              <a:off x="1415781" y="1868483"/>
              <a:ext cx="74445" cy="23055"/>
            </a:xfrm>
            <a:custGeom>
              <a:rect b="b" l="l" r="r" t="t"/>
              <a:pathLst>
                <a:path extrusionOk="0" h="1698" w="5483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8" name="Google Shape;12428;p61"/>
            <p:cNvSpPr/>
            <p:nvPr/>
          </p:nvSpPr>
          <p:spPr>
            <a:xfrm>
              <a:off x="1460410" y="1905007"/>
              <a:ext cx="815" cy="434"/>
            </a:xfrm>
            <a:custGeom>
              <a:rect b="b" l="l" r="r" t="t"/>
              <a:pathLst>
                <a:path extrusionOk="0" h="32" w="6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9" name="Google Shape;12429;p61"/>
            <p:cNvSpPr/>
            <p:nvPr/>
          </p:nvSpPr>
          <p:spPr>
            <a:xfrm>
              <a:off x="1461402" y="1905075"/>
              <a:ext cx="13333" cy="3286"/>
            </a:xfrm>
            <a:custGeom>
              <a:rect b="b" l="l" r="r" t="t"/>
              <a:pathLst>
                <a:path extrusionOk="0" h="242" w="982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0" name="Google Shape;12430;p61"/>
            <p:cNvSpPr/>
            <p:nvPr/>
          </p:nvSpPr>
          <p:spPr>
            <a:xfrm>
              <a:off x="1545446" y="1904002"/>
              <a:ext cx="11039" cy="3720"/>
            </a:xfrm>
            <a:custGeom>
              <a:rect b="b" l="l" r="r" t="t"/>
              <a:pathLst>
                <a:path extrusionOk="0" h="274" w="813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1" name="Google Shape;12431;p61"/>
            <p:cNvSpPr/>
            <p:nvPr/>
          </p:nvSpPr>
          <p:spPr>
            <a:xfrm>
              <a:off x="1591976" y="2466518"/>
              <a:ext cx="8907" cy="7115"/>
            </a:xfrm>
            <a:custGeom>
              <a:rect b="b" l="l" r="r" t="t"/>
              <a:pathLst>
                <a:path extrusionOk="0" h="524" w="656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2" name="Google Shape;12432;p61"/>
            <p:cNvSpPr/>
            <p:nvPr/>
          </p:nvSpPr>
          <p:spPr>
            <a:xfrm>
              <a:off x="1602621" y="2468718"/>
              <a:ext cx="10862" cy="5540"/>
            </a:xfrm>
            <a:custGeom>
              <a:rect b="b" l="l" r="r" t="t"/>
              <a:pathLst>
                <a:path extrusionOk="0" h="408" w="80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3" name="Google Shape;12433;p61"/>
            <p:cNvSpPr/>
            <p:nvPr/>
          </p:nvSpPr>
          <p:spPr>
            <a:xfrm>
              <a:off x="1441633" y="2034672"/>
              <a:ext cx="41181" cy="45838"/>
            </a:xfrm>
            <a:custGeom>
              <a:rect b="b" l="l" r="r" t="t"/>
              <a:pathLst>
                <a:path extrusionOk="0" h="3376" w="3033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4" name="Google Shape;12434;p61"/>
            <p:cNvSpPr/>
            <p:nvPr/>
          </p:nvSpPr>
          <p:spPr>
            <a:xfrm>
              <a:off x="1464633" y="203881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5" name="Google Shape;12435;p61"/>
            <p:cNvSpPr/>
            <p:nvPr/>
          </p:nvSpPr>
          <p:spPr>
            <a:xfrm>
              <a:off x="1462501" y="203805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6" name="Google Shape;12436;p61"/>
            <p:cNvSpPr/>
            <p:nvPr/>
          </p:nvSpPr>
          <p:spPr>
            <a:xfrm>
              <a:off x="1475767" y="2042140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7" name="Google Shape;12437;p61"/>
            <p:cNvSpPr/>
            <p:nvPr/>
          </p:nvSpPr>
          <p:spPr>
            <a:xfrm>
              <a:off x="1463112" y="203833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8" name="Google Shape;12438;p61"/>
            <p:cNvSpPr/>
            <p:nvPr/>
          </p:nvSpPr>
          <p:spPr>
            <a:xfrm>
              <a:off x="1464158" y="203871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9" name="Google Shape;12439;p61"/>
            <p:cNvSpPr/>
            <p:nvPr/>
          </p:nvSpPr>
          <p:spPr>
            <a:xfrm>
              <a:off x="1463642" y="2038569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0" name="Google Shape;12440;p61"/>
            <p:cNvSpPr/>
            <p:nvPr/>
          </p:nvSpPr>
          <p:spPr>
            <a:xfrm>
              <a:off x="1478048" y="204389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1" name="Google Shape;12441;p61"/>
            <p:cNvSpPr/>
            <p:nvPr/>
          </p:nvSpPr>
          <p:spPr>
            <a:xfrm>
              <a:off x="1478428" y="2044326"/>
              <a:ext cx="1670" cy="1819"/>
            </a:xfrm>
            <a:custGeom>
              <a:rect b="b" l="l" r="r" t="t"/>
              <a:pathLst>
                <a:path extrusionOk="0" h="134" w="123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2" name="Google Shape;12442;p61"/>
            <p:cNvSpPr/>
            <p:nvPr/>
          </p:nvSpPr>
          <p:spPr>
            <a:xfrm>
              <a:off x="1459026" y="2036152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3" name="Google Shape;12443;p61"/>
            <p:cNvSpPr/>
            <p:nvPr/>
          </p:nvSpPr>
          <p:spPr>
            <a:xfrm>
              <a:off x="1457559" y="203514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4" name="Google Shape;12444;p61"/>
            <p:cNvSpPr/>
            <p:nvPr/>
          </p:nvSpPr>
          <p:spPr>
            <a:xfrm>
              <a:off x="1458265" y="20356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5" name="Google Shape;12445;p61"/>
            <p:cNvSpPr/>
            <p:nvPr/>
          </p:nvSpPr>
          <p:spPr>
            <a:xfrm>
              <a:off x="1477192" y="2043090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6" name="Google Shape;12446;p61"/>
            <p:cNvSpPr/>
            <p:nvPr/>
          </p:nvSpPr>
          <p:spPr>
            <a:xfrm>
              <a:off x="1460356" y="20369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7" name="Google Shape;12447;p61"/>
            <p:cNvSpPr/>
            <p:nvPr/>
          </p:nvSpPr>
          <p:spPr>
            <a:xfrm>
              <a:off x="1456935" y="203472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8" name="Google Shape;12448;p61"/>
            <p:cNvSpPr/>
            <p:nvPr/>
          </p:nvSpPr>
          <p:spPr>
            <a:xfrm>
              <a:off x="1459691" y="203653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9" name="Google Shape;12449;p61"/>
            <p:cNvSpPr/>
            <p:nvPr/>
          </p:nvSpPr>
          <p:spPr>
            <a:xfrm>
              <a:off x="1461021" y="2037293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0" name="Google Shape;12450;p61"/>
            <p:cNvSpPr/>
            <p:nvPr/>
          </p:nvSpPr>
          <p:spPr>
            <a:xfrm>
              <a:off x="1461687" y="203767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1" name="Google Shape;12451;p61"/>
            <p:cNvSpPr/>
            <p:nvPr/>
          </p:nvSpPr>
          <p:spPr>
            <a:xfrm>
              <a:off x="1452522" y="207797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2" name="Google Shape;12452;p61"/>
            <p:cNvSpPr/>
            <p:nvPr/>
          </p:nvSpPr>
          <p:spPr>
            <a:xfrm>
              <a:off x="1480084" y="2046131"/>
              <a:ext cx="733" cy="815"/>
            </a:xfrm>
            <a:custGeom>
              <a:rect b="b" l="l" r="r" t="t"/>
              <a:pathLst>
                <a:path extrusionOk="0" h="60" w="54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3" name="Google Shape;12453;p61"/>
            <p:cNvSpPr/>
            <p:nvPr/>
          </p:nvSpPr>
          <p:spPr>
            <a:xfrm>
              <a:off x="1449100" y="2076925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4" name="Google Shape;12454;p61"/>
            <p:cNvSpPr/>
            <p:nvPr/>
          </p:nvSpPr>
          <p:spPr>
            <a:xfrm>
              <a:off x="1446724" y="207046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5" name="Google Shape;12455;p61"/>
            <p:cNvSpPr/>
            <p:nvPr/>
          </p:nvSpPr>
          <p:spPr>
            <a:xfrm>
              <a:off x="1451897" y="207740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6" name="Google Shape;12456;p61"/>
            <p:cNvSpPr/>
            <p:nvPr/>
          </p:nvSpPr>
          <p:spPr>
            <a:xfrm>
              <a:off x="1447390" y="207169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7" name="Google Shape;12457;p61"/>
            <p:cNvSpPr/>
            <p:nvPr/>
          </p:nvSpPr>
          <p:spPr>
            <a:xfrm>
              <a:off x="1447104" y="2071087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8" name="Google Shape;12458;p61"/>
            <p:cNvSpPr/>
            <p:nvPr/>
          </p:nvSpPr>
          <p:spPr>
            <a:xfrm>
              <a:off x="1447580" y="207293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9" name="Google Shape;12459;p61"/>
            <p:cNvSpPr/>
            <p:nvPr/>
          </p:nvSpPr>
          <p:spPr>
            <a:xfrm>
              <a:off x="1482705" y="2049974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0" name="Google Shape;12460;p61"/>
            <p:cNvSpPr/>
            <p:nvPr/>
          </p:nvSpPr>
          <p:spPr>
            <a:xfrm>
              <a:off x="1452807" y="2078351"/>
              <a:ext cx="1534" cy="1819"/>
            </a:xfrm>
            <a:custGeom>
              <a:rect b="b" l="l" r="r" t="t"/>
              <a:pathLst>
                <a:path extrusionOk="0" h="134" w="113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1" name="Google Shape;12461;p61"/>
            <p:cNvSpPr/>
            <p:nvPr/>
          </p:nvSpPr>
          <p:spPr>
            <a:xfrm>
              <a:off x="1482460" y="2050313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2" name="Google Shape;12462;p61"/>
            <p:cNvSpPr/>
            <p:nvPr/>
          </p:nvSpPr>
          <p:spPr>
            <a:xfrm>
              <a:off x="1482610" y="20501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3" name="Google Shape;12463;p61"/>
            <p:cNvSpPr/>
            <p:nvPr/>
          </p:nvSpPr>
          <p:spPr>
            <a:xfrm>
              <a:off x="1447390" y="2073463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4" name="Google Shape;12464;p61"/>
            <p:cNvSpPr/>
            <p:nvPr/>
          </p:nvSpPr>
          <p:spPr>
            <a:xfrm>
              <a:off x="1481320" y="2047598"/>
              <a:ext cx="1453" cy="2295"/>
            </a:xfrm>
            <a:custGeom>
              <a:rect b="b" l="l" r="r" t="t"/>
              <a:pathLst>
                <a:path extrusionOk="0" h="169" w="107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5" name="Google Shape;12465;p61"/>
            <p:cNvSpPr/>
            <p:nvPr/>
          </p:nvSpPr>
          <p:spPr>
            <a:xfrm>
              <a:off x="1451571" y="207717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6" name="Google Shape;12466;p61"/>
            <p:cNvSpPr/>
            <p:nvPr/>
          </p:nvSpPr>
          <p:spPr>
            <a:xfrm>
              <a:off x="1450947" y="2076980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7" name="Google Shape;12467;p61"/>
            <p:cNvSpPr/>
            <p:nvPr/>
          </p:nvSpPr>
          <p:spPr>
            <a:xfrm>
              <a:off x="1452237" y="2077645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8" name="Google Shape;12468;p61"/>
            <p:cNvSpPr/>
            <p:nvPr/>
          </p:nvSpPr>
          <p:spPr>
            <a:xfrm>
              <a:off x="1449671" y="2076884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9" name="Google Shape;12469;p61"/>
            <p:cNvSpPr/>
            <p:nvPr/>
          </p:nvSpPr>
          <p:spPr>
            <a:xfrm>
              <a:off x="1450621" y="207688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0" name="Google Shape;12470;p61"/>
            <p:cNvSpPr/>
            <p:nvPr/>
          </p:nvSpPr>
          <p:spPr>
            <a:xfrm>
              <a:off x="1451286" y="2077075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1" name="Google Shape;12471;p61"/>
            <p:cNvSpPr/>
            <p:nvPr/>
          </p:nvSpPr>
          <p:spPr>
            <a:xfrm>
              <a:off x="1450336" y="207688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2" name="Google Shape;12472;p61"/>
            <p:cNvSpPr/>
            <p:nvPr/>
          </p:nvSpPr>
          <p:spPr>
            <a:xfrm>
              <a:off x="1447580" y="207241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3" name="Google Shape;12473;p61"/>
            <p:cNvSpPr/>
            <p:nvPr/>
          </p:nvSpPr>
          <p:spPr>
            <a:xfrm>
              <a:off x="1480899" y="204708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4" name="Google Shape;12474;p61"/>
            <p:cNvSpPr/>
            <p:nvPr/>
          </p:nvSpPr>
          <p:spPr>
            <a:xfrm>
              <a:off x="1479989" y="204607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5" name="Google Shape;12475;p61"/>
            <p:cNvSpPr/>
            <p:nvPr/>
          </p:nvSpPr>
          <p:spPr>
            <a:xfrm>
              <a:off x="1504429" y="1192826"/>
              <a:ext cx="453000" cy="337170"/>
            </a:xfrm>
            <a:custGeom>
              <a:rect b="b" l="l" r="r" t="t"/>
              <a:pathLst>
                <a:path extrusionOk="0" h="24833" w="33364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6" name="Google Shape;12476;p61"/>
            <p:cNvSpPr/>
            <p:nvPr/>
          </p:nvSpPr>
          <p:spPr>
            <a:xfrm>
              <a:off x="1636850" y="1405097"/>
              <a:ext cx="21547" cy="12491"/>
            </a:xfrm>
            <a:custGeom>
              <a:rect b="b" l="l" r="r" t="t"/>
              <a:pathLst>
                <a:path extrusionOk="0" h="920" w="1587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7" name="Google Shape;12477;p61"/>
            <p:cNvSpPr/>
            <p:nvPr/>
          </p:nvSpPr>
          <p:spPr>
            <a:xfrm>
              <a:off x="1089269" y="1627361"/>
              <a:ext cx="38085" cy="22688"/>
            </a:xfrm>
            <a:custGeom>
              <a:rect b="b" l="l" r="r" t="t"/>
              <a:pathLst>
                <a:path extrusionOk="0" h="1671" w="2805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8" name="Google Shape;12478;p61"/>
            <p:cNvSpPr/>
            <p:nvPr/>
          </p:nvSpPr>
          <p:spPr>
            <a:xfrm>
              <a:off x="1108006" y="1344093"/>
              <a:ext cx="76156" cy="49612"/>
            </a:xfrm>
            <a:custGeom>
              <a:rect b="b" l="l" r="r" t="t"/>
              <a:pathLst>
                <a:path extrusionOk="0" h="3654" w="5609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9" name="Google Shape;12479;p61"/>
            <p:cNvSpPr/>
            <p:nvPr/>
          </p:nvSpPr>
          <p:spPr>
            <a:xfrm>
              <a:off x="1158773" y="1355960"/>
              <a:ext cx="133616" cy="70277"/>
            </a:xfrm>
            <a:custGeom>
              <a:rect b="b" l="l" r="r" t="t"/>
              <a:pathLst>
                <a:path extrusionOk="0" h="5176" w="9841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0" name="Google Shape;12480;p61"/>
            <p:cNvSpPr/>
            <p:nvPr/>
          </p:nvSpPr>
          <p:spPr>
            <a:xfrm>
              <a:off x="1158243" y="1321487"/>
              <a:ext cx="9857" cy="6436"/>
            </a:xfrm>
            <a:custGeom>
              <a:rect b="b" l="l" r="r" t="t"/>
              <a:pathLst>
                <a:path extrusionOk="0" h="474" w="726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1" name="Google Shape;12481;p61"/>
            <p:cNvSpPr/>
            <p:nvPr/>
          </p:nvSpPr>
          <p:spPr>
            <a:xfrm>
              <a:off x="1130627" y="1298310"/>
              <a:ext cx="52871" cy="25947"/>
            </a:xfrm>
            <a:custGeom>
              <a:rect b="b" l="l" r="r" t="t"/>
              <a:pathLst>
                <a:path extrusionOk="0" h="1911" w="3894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2" name="Google Shape;12482;p61"/>
            <p:cNvSpPr/>
            <p:nvPr/>
          </p:nvSpPr>
          <p:spPr>
            <a:xfrm>
              <a:off x="1171549" y="1310367"/>
              <a:ext cx="86380" cy="35437"/>
            </a:xfrm>
            <a:custGeom>
              <a:rect b="b" l="l" r="r" t="t"/>
              <a:pathLst>
                <a:path extrusionOk="0" h="2610" w="6362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3" name="Google Shape;12483;p61"/>
            <p:cNvSpPr/>
            <p:nvPr/>
          </p:nvSpPr>
          <p:spPr>
            <a:xfrm>
              <a:off x="1190001" y="1292064"/>
              <a:ext cx="7943" cy="3136"/>
            </a:xfrm>
            <a:custGeom>
              <a:rect b="b" l="l" r="r" t="t"/>
              <a:pathLst>
                <a:path extrusionOk="0" h="231" w="585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4" name="Google Shape;12484;p61"/>
            <p:cNvSpPr/>
            <p:nvPr/>
          </p:nvSpPr>
          <p:spPr>
            <a:xfrm>
              <a:off x="1203443" y="1290258"/>
              <a:ext cx="23829" cy="10971"/>
            </a:xfrm>
            <a:custGeom>
              <a:rect b="b" l="l" r="r" t="t"/>
              <a:pathLst>
                <a:path extrusionOk="0" h="808" w="1755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5" name="Google Shape;12485;p61"/>
            <p:cNvSpPr/>
            <p:nvPr/>
          </p:nvSpPr>
          <p:spPr>
            <a:xfrm>
              <a:off x="1201067" y="1279519"/>
              <a:ext cx="29300" cy="6789"/>
            </a:xfrm>
            <a:custGeom>
              <a:rect b="b" l="l" r="r" t="t"/>
              <a:pathLst>
                <a:path extrusionOk="0" h="500" w="2158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6" name="Google Shape;12486;p61"/>
            <p:cNvSpPr/>
            <p:nvPr/>
          </p:nvSpPr>
          <p:spPr>
            <a:xfrm>
              <a:off x="1259015" y="1268100"/>
              <a:ext cx="46978" cy="24073"/>
            </a:xfrm>
            <a:custGeom>
              <a:rect b="b" l="l" r="r" t="t"/>
              <a:pathLst>
                <a:path extrusionOk="0" h="1773" w="346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7" name="Google Shape;12487;p61"/>
            <p:cNvSpPr/>
            <p:nvPr/>
          </p:nvSpPr>
          <p:spPr>
            <a:xfrm>
              <a:off x="1256395" y="1294400"/>
              <a:ext cx="10332" cy="9328"/>
            </a:xfrm>
            <a:custGeom>
              <a:rect b="b" l="l" r="r" t="t"/>
              <a:pathLst>
                <a:path extrusionOk="0" h="687" w="761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8" name="Google Shape;12488;p61"/>
            <p:cNvSpPr/>
            <p:nvPr/>
          </p:nvSpPr>
          <p:spPr>
            <a:xfrm>
              <a:off x="1300753" y="1256369"/>
              <a:ext cx="8703" cy="4698"/>
            </a:xfrm>
            <a:custGeom>
              <a:rect b="b" l="l" r="r" t="t"/>
              <a:pathLst>
                <a:path extrusionOk="0" h="346" w="641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9" name="Google Shape;12489;p61"/>
            <p:cNvSpPr/>
            <p:nvPr/>
          </p:nvSpPr>
          <p:spPr>
            <a:xfrm>
              <a:off x="1265858" y="1330814"/>
              <a:ext cx="6626" cy="4901"/>
            </a:xfrm>
            <a:custGeom>
              <a:rect b="b" l="l" r="r" t="t"/>
              <a:pathLst>
                <a:path extrusionOk="0" h="361" w="488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0" name="Google Shape;12490;p61"/>
            <p:cNvSpPr/>
            <p:nvPr/>
          </p:nvSpPr>
          <p:spPr>
            <a:xfrm>
              <a:off x="1266945" y="1309756"/>
              <a:ext cx="52260" cy="27454"/>
            </a:xfrm>
            <a:custGeom>
              <a:rect b="b" l="l" r="r" t="t"/>
              <a:pathLst>
                <a:path extrusionOk="0" h="2022" w="3849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1" name="Google Shape;12491;p61"/>
            <p:cNvSpPr/>
            <p:nvPr/>
          </p:nvSpPr>
          <p:spPr>
            <a:xfrm>
              <a:off x="1309917" y="1312268"/>
              <a:ext cx="923" cy="109"/>
            </a:xfrm>
            <a:custGeom>
              <a:rect b="b" l="l" r="r" t="t"/>
              <a:pathLst>
                <a:path extrusionOk="0" h="8" w="68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2" name="Google Shape;12492;p61"/>
            <p:cNvSpPr/>
            <p:nvPr/>
          </p:nvSpPr>
          <p:spPr>
            <a:xfrm>
              <a:off x="1314344" y="1277224"/>
              <a:ext cx="23109" cy="14718"/>
            </a:xfrm>
            <a:custGeom>
              <a:rect b="b" l="l" r="r" t="t"/>
              <a:pathLst>
                <a:path extrusionOk="0" h="1084" w="1702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3" name="Google Shape;12493;p61"/>
            <p:cNvSpPr/>
            <p:nvPr/>
          </p:nvSpPr>
          <p:spPr>
            <a:xfrm>
              <a:off x="1329265" y="1294739"/>
              <a:ext cx="19973" cy="4548"/>
            </a:xfrm>
            <a:custGeom>
              <a:rect b="b" l="l" r="r" t="t"/>
              <a:pathLst>
                <a:path extrusionOk="0" h="335" w="1471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4" name="Google Shape;12494;p61"/>
            <p:cNvSpPr/>
            <p:nvPr/>
          </p:nvSpPr>
          <p:spPr>
            <a:xfrm>
              <a:off x="1324934" y="1329592"/>
              <a:ext cx="24684" cy="12138"/>
            </a:xfrm>
            <a:custGeom>
              <a:rect b="b" l="l" r="r" t="t"/>
              <a:pathLst>
                <a:path extrusionOk="0" h="894" w="1818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5" name="Google Shape;12495;p61"/>
            <p:cNvSpPr/>
            <p:nvPr/>
          </p:nvSpPr>
          <p:spPr>
            <a:xfrm>
              <a:off x="1281500" y="1350040"/>
              <a:ext cx="45593" cy="39266"/>
            </a:xfrm>
            <a:custGeom>
              <a:rect b="b" l="l" r="r" t="t"/>
              <a:pathLst>
                <a:path extrusionOk="0" h="2892" w="3358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6" name="Google Shape;12496;p61"/>
            <p:cNvSpPr/>
            <p:nvPr/>
          </p:nvSpPr>
          <p:spPr>
            <a:xfrm>
              <a:off x="1325029" y="1306674"/>
              <a:ext cx="126216" cy="36999"/>
            </a:xfrm>
            <a:custGeom>
              <a:rect b="b" l="l" r="r" t="t"/>
              <a:pathLst>
                <a:path extrusionOk="0" h="2725" w="9296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7" name="Google Shape;12497;p61"/>
            <p:cNvSpPr/>
            <p:nvPr/>
          </p:nvSpPr>
          <p:spPr>
            <a:xfrm>
              <a:off x="1366386" y="1297251"/>
              <a:ext cx="10237" cy="5092"/>
            </a:xfrm>
            <a:custGeom>
              <a:rect b="b" l="l" r="r" t="t"/>
              <a:pathLst>
                <a:path extrusionOk="0" h="375" w="754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8" name="Google Shape;12498;p61"/>
            <p:cNvSpPr/>
            <p:nvPr/>
          </p:nvSpPr>
          <p:spPr>
            <a:xfrm>
              <a:off x="1325409" y="1232744"/>
              <a:ext cx="83529" cy="54948"/>
            </a:xfrm>
            <a:custGeom>
              <a:rect b="b" l="l" r="r" t="t"/>
              <a:pathLst>
                <a:path extrusionOk="0" h="4047" w="6152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9" name="Google Shape;12499;p61"/>
            <p:cNvSpPr/>
            <p:nvPr/>
          </p:nvSpPr>
          <p:spPr>
            <a:xfrm>
              <a:off x="1360263" y="1200633"/>
              <a:ext cx="230111" cy="117201"/>
            </a:xfrm>
            <a:custGeom>
              <a:rect b="b" l="l" r="r" t="t"/>
              <a:pathLst>
                <a:path extrusionOk="0" h="8632" w="16948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0" name="Google Shape;12500;p61"/>
            <p:cNvSpPr/>
            <p:nvPr/>
          </p:nvSpPr>
          <p:spPr>
            <a:xfrm>
              <a:off x="1448150" y="1504498"/>
              <a:ext cx="5567" cy="6476"/>
            </a:xfrm>
            <a:custGeom>
              <a:rect b="b" l="l" r="r" t="t"/>
              <a:pathLst>
                <a:path extrusionOk="0" h="477" w="41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1" name="Google Shape;12501;p61"/>
            <p:cNvSpPr/>
            <p:nvPr/>
          </p:nvSpPr>
          <p:spPr>
            <a:xfrm>
              <a:off x="1420818" y="1496650"/>
              <a:ext cx="12410" cy="7807"/>
            </a:xfrm>
            <a:custGeom>
              <a:rect b="b" l="l" r="r" t="t"/>
              <a:pathLst>
                <a:path extrusionOk="0" h="575" w="914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2" name="Google Shape;12502;p61"/>
            <p:cNvSpPr/>
            <p:nvPr/>
          </p:nvSpPr>
          <p:spPr>
            <a:xfrm>
              <a:off x="1395483" y="1461851"/>
              <a:ext cx="49110" cy="30699"/>
            </a:xfrm>
            <a:custGeom>
              <a:rect b="b" l="l" r="r" t="t"/>
              <a:pathLst>
                <a:path extrusionOk="0" h="2261" w="3617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3" name="Google Shape;12503;p61"/>
            <p:cNvSpPr/>
            <p:nvPr/>
          </p:nvSpPr>
          <p:spPr>
            <a:xfrm>
              <a:off x="1373895" y="1355132"/>
              <a:ext cx="215339" cy="153181"/>
            </a:xfrm>
            <a:custGeom>
              <a:rect b="b" l="l" r="r" t="t"/>
              <a:pathLst>
                <a:path extrusionOk="0" h="11282" w="1586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4" name="Google Shape;12504;p61"/>
            <p:cNvSpPr/>
            <p:nvPr/>
          </p:nvSpPr>
          <p:spPr>
            <a:xfrm>
              <a:off x="1468014" y="1430297"/>
              <a:ext cx="17841" cy="12722"/>
            </a:xfrm>
            <a:custGeom>
              <a:rect b="b" l="l" r="r" t="t"/>
              <a:pathLst>
                <a:path extrusionOk="0" h="937" w="1314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5" name="Google Shape;12505;p61"/>
            <p:cNvSpPr/>
            <p:nvPr/>
          </p:nvSpPr>
          <p:spPr>
            <a:xfrm>
              <a:off x="1442393" y="1355322"/>
              <a:ext cx="32667" cy="14188"/>
            </a:xfrm>
            <a:custGeom>
              <a:rect b="b" l="l" r="r" t="t"/>
              <a:pathLst>
                <a:path extrusionOk="0" h="1045" w="2406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6" name="Google Shape;12506;p61"/>
            <p:cNvSpPr/>
            <p:nvPr/>
          </p:nvSpPr>
          <p:spPr>
            <a:xfrm>
              <a:off x="1605052" y="1620450"/>
              <a:ext cx="47684" cy="43136"/>
            </a:xfrm>
            <a:custGeom>
              <a:rect b="b" l="l" r="r" t="t"/>
              <a:pathLst>
                <a:path extrusionOk="0" h="3177" w="3512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7" name="Google Shape;12507;p61"/>
            <p:cNvSpPr/>
            <p:nvPr/>
          </p:nvSpPr>
          <p:spPr>
            <a:xfrm>
              <a:off x="1053479" y="1595277"/>
              <a:ext cx="11704" cy="15777"/>
            </a:xfrm>
            <a:custGeom>
              <a:rect b="b" l="l" r="r" t="t"/>
              <a:pathLst>
                <a:path extrusionOk="0" h="1162" w="862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8" name="Google Shape;12508;p61"/>
            <p:cNvSpPr/>
            <p:nvPr/>
          </p:nvSpPr>
          <p:spPr>
            <a:xfrm>
              <a:off x="1341580" y="1422123"/>
              <a:ext cx="1439" cy="2009"/>
            </a:xfrm>
            <a:custGeom>
              <a:rect b="b" l="l" r="r" t="t"/>
              <a:pathLst>
                <a:path extrusionOk="0" h="148" w="106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9" name="Google Shape;12509;p61"/>
            <p:cNvSpPr/>
            <p:nvPr/>
          </p:nvSpPr>
          <p:spPr>
            <a:xfrm>
              <a:off x="993779" y="1350298"/>
              <a:ext cx="636812" cy="355798"/>
            </a:xfrm>
            <a:custGeom>
              <a:rect b="b" l="l" r="r" t="t"/>
              <a:pathLst>
                <a:path extrusionOk="0" h="26205" w="46902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0" name="Google Shape;12510;p61"/>
            <p:cNvSpPr/>
            <p:nvPr/>
          </p:nvSpPr>
          <p:spPr>
            <a:xfrm>
              <a:off x="890970" y="1547688"/>
              <a:ext cx="18547" cy="17176"/>
            </a:xfrm>
            <a:custGeom>
              <a:rect b="b" l="l" r="r" t="t"/>
              <a:pathLst>
                <a:path extrusionOk="0" h="1265" w="1366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1" name="Google Shape;12511;p61"/>
            <p:cNvSpPr/>
            <p:nvPr/>
          </p:nvSpPr>
          <p:spPr>
            <a:xfrm>
              <a:off x="797896" y="1528258"/>
              <a:ext cx="11229" cy="5064"/>
            </a:xfrm>
            <a:custGeom>
              <a:rect b="b" l="l" r="r" t="t"/>
              <a:pathLst>
                <a:path extrusionOk="0" h="373" w="827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2" name="Google Shape;12512;p61"/>
            <p:cNvSpPr/>
            <p:nvPr/>
          </p:nvSpPr>
          <p:spPr>
            <a:xfrm>
              <a:off x="793334" y="1391519"/>
              <a:ext cx="283403" cy="195652"/>
            </a:xfrm>
            <a:custGeom>
              <a:rect b="b" l="l" r="r" t="t"/>
              <a:pathLst>
                <a:path extrusionOk="0" h="14410" w="20873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3" name="Google Shape;12513;p61"/>
            <p:cNvSpPr/>
            <p:nvPr/>
          </p:nvSpPr>
          <p:spPr>
            <a:xfrm>
              <a:off x="815819" y="1587293"/>
              <a:ext cx="9518" cy="3435"/>
            </a:xfrm>
            <a:custGeom>
              <a:rect b="b" l="l" r="r" t="t"/>
              <a:pathLst>
                <a:path extrusionOk="0" h="253" w="701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4" name="Google Shape;12514;p61"/>
            <p:cNvSpPr/>
            <p:nvPr/>
          </p:nvSpPr>
          <p:spPr>
            <a:xfrm>
              <a:off x="1116791" y="1641060"/>
              <a:ext cx="428519" cy="210818"/>
            </a:xfrm>
            <a:custGeom>
              <a:rect b="b" l="l" r="r" t="t"/>
              <a:pathLst>
                <a:path extrusionOk="0" h="15527" w="31561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5" name="Google Shape;12515;p61"/>
            <p:cNvSpPr/>
            <p:nvPr/>
          </p:nvSpPr>
          <p:spPr>
            <a:xfrm>
              <a:off x="797231" y="1596418"/>
              <a:ext cx="3625" cy="3965"/>
            </a:xfrm>
            <a:custGeom>
              <a:rect b="b" l="l" r="r" t="t"/>
              <a:pathLst>
                <a:path extrusionOk="0" h="292" w="267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6" name="Google Shape;12516;p61"/>
            <p:cNvSpPr/>
            <p:nvPr/>
          </p:nvSpPr>
          <p:spPr>
            <a:xfrm>
              <a:off x="950901" y="1525692"/>
              <a:ext cx="2824" cy="1738"/>
            </a:xfrm>
            <a:custGeom>
              <a:rect b="b" l="l" r="r" t="t"/>
              <a:pathLst>
                <a:path extrusionOk="0" h="128" w="208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7" name="Google Shape;12517;p61"/>
            <p:cNvSpPr/>
            <p:nvPr/>
          </p:nvSpPr>
          <p:spPr>
            <a:xfrm>
              <a:off x="1054294" y="1571136"/>
              <a:ext cx="3571" cy="2200"/>
            </a:xfrm>
            <a:custGeom>
              <a:rect b="b" l="l" r="r" t="t"/>
              <a:pathLst>
                <a:path extrusionOk="0" h="162" w="263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8" name="Google Shape;12518;p61"/>
            <p:cNvSpPr/>
            <p:nvPr/>
          </p:nvSpPr>
          <p:spPr>
            <a:xfrm>
              <a:off x="1293570" y="1816780"/>
              <a:ext cx="1290" cy="1113"/>
            </a:xfrm>
            <a:custGeom>
              <a:rect b="b" l="l" r="r" t="t"/>
              <a:pathLst>
                <a:path extrusionOk="0" h="82" w="95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9" name="Google Shape;12519;p61"/>
            <p:cNvSpPr/>
            <p:nvPr/>
          </p:nvSpPr>
          <p:spPr>
            <a:xfrm>
              <a:off x="1278743" y="1812694"/>
              <a:ext cx="14786" cy="4100"/>
            </a:xfrm>
            <a:custGeom>
              <a:rect b="b" l="l" r="r" t="t"/>
              <a:pathLst>
                <a:path extrusionOk="0" h="302" w="1089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0" name="Google Shape;12520;p61"/>
            <p:cNvSpPr/>
            <p:nvPr/>
          </p:nvSpPr>
          <p:spPr>
            <a:xfrm>
              <a:off x="1173314" y="1789354"/>
              <a:ext cx="16741" cy="2254"/>
            </a:xfrm>
            <a:custGeom>
              <a:rect b="b" l="l" r="r" t="t"/>
              <a:pathLst>
                <a:path extrusionOk="0" h="166" w="1233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1" name="Google Shape;12521;p61"/>
            <p:cNvSpPr/>
            <p:nvPr/>
          </p:nvSpPr>
          <p:spPr>
            <a:xfrm>
              <a:off x="1317141" y="1844302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2" name="Google Shape;12522;p61"/>
            <p:cNvSpPr/>
            <p:nvPr/>
          </p:nvSpPr>
          <p:spPr>
            <a:xfrm>
              <a:off x="1318906" y="1844641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3" name="Google Shape;12523;p61"/>
            <p:cNvSpPr/>
            <p:nvPr/>
          </p:nvSpPr>
          <p:spPr>
            <a:xfrm>
              <a:off x="1317765" y="184430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4" name="Google Shape;12524;p61"/>
            <p:cNvSpPr/>
            <p:nvPr/>
          </p:nvSpPr>
          <p:spPr>
            <a:xfrm>
              <a:off x="1278173" y="1815545"/>
              <a:ext cx="584" cy="964"/>
            </a:xfrm>
            <a:custGeom>
              <a:rect b="b" l="l" r="r" t="t"/>
              <a:pathLst>
                <a:path extrusionOk="0" h="71" w="43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5" name="Google Shape;12525;p61"/>
            <p:cNvSpPr/>
            <p:nvPr/>
          </p:nvSpPr>
          <p:spPr>
            <a:xfrm>
              <a:off x="1252838" y="1797147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6" name="Google Shape;12526;p61"/>
            <p:cNvSpPr/>
            <p:nvPr/>
          </p:nvSpPr>
          <p:spPr>
            <a:xfrm>
              <a:off x="1318240" y="184439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7" name="Google Shape;12527;p61"/>
            <p:cNvSpPr/>
            <p:nvPr/>
          </p:nvSpPr>
          <p:spPr>
            <a:xfrm>
              <a:off x="1294846" y="1817880"/>
              <a:ext cx="1018" cy="1249"/>
            </a:xfrm>
            <a:custGeom>
              <a:rect b="b" l="l" r="r" t="t"/>
              <a:pathLst>
                <a:path extrusionOk="0" h="92" w="75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8" name="Google Shape;12528;p61"/>
            <p:cNvSpPr/>
            <p:nvPr/>
          </p:nvSpPr>
          <p:spPr>
            <a:xfrm>
              <a:off x="1122833" y="16518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9" name="Google Shape;12529;p61"/>
            <p:cNvSpPr/>
            <p:nvPr/>
          </p:nvSpPr>
          <p:spPr>
            <a:xfrm>
              <a:off x="1124734" y="165174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0" name="Google Shape;12530;p61"/>
            <p:cNvSpPr/>
            <p:nvPr/>
          </p:nvSpPr>
          <p:spPr>
            <a:xfrm>
              <a:off x="1125969" y="1651556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1" name="Google Shape;12531;p61"/>
            <p:cNvSpPr/>
            <p:nvPr/>
          </p:nvSpPr>
          <p:spPr>
            <a:xfrm>
              <a:off x="1117076" y="16515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2" name="Google Shape;12532;p61"/>
            <p:cNvSpPr/>
            <p:nvPr/>
          </p:nvSpPr>
          <p:spPr>
            <a:xfrm>
              <a:off x="1120783" y="1651841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3" name="Google Shape;12533;p61"/>
            <p:cNvSpPr/>
            <p:nvPr/>
          </p:nvSpPr>
          <p:spPr>
            <a:xfrm>
              <a:off x="1123539" y="1651895"/>
              <a:ext cx="543" cy="14"/>
            </a:xfrm>
            <a:custGeom>
              <a:rect b="b" l="l" r="r" t="t"/>
              <a:pathLst>
                <a:path extrusionOk="0" h="1" w="4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4" name="Google Shape;12534;p61"/>
            <p:cNvSpPr/>
            <p:nvPr/>
          </p:nvSpPr>
          <p:spPr>
            <a:xfrm>
              <a:off x="1119072" y="165170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5" name="Google Shape;12535;p61"/>
            <p:cNvSpPr/>
            <p:nvPr/>
          </p:nvSpPr>
          <p:spPr>
            <a:xfrm>
              <a:off x="1543206" y="1679322"/>
              <a:ext cx="258" cy="434"/>
            </a:xfrm>
            <a:custGeom>
              <a:rect b="b" l="l" r="r" t="t"/>
              <a:pathLst>
                <a:path extrusionOk="0" h="32" w="19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6" name="Google Shape;12536;p61"/>
            <p:cNvSpPr/>
            <p:nvPr/>
          </p:nvSpPr>
          <p:spPr>
            <a:xfrm>
              <a:off x="1543736" y="16801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7" name="Google Shape;12537;p61"/>
            <p:cNvSpPr/>
            <p:nvPr/>
          </p:nvSpPr>
          <p:spPr>
            <a:xfrm>
              <a:off x="1542731" y="167850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8" name="Google Shape;12538;p61"/>
            <p:cNvSpPr/>
            <p:nvPr/>
          </p:nvSpPr>
          <p:spPr>
            <a:xfrm>
              <a:off x="1544251" y="1681032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9" name="Google Shape;12539;p61"/>
            <p:cNvSpPr/>
            <p:nvPr/>
          </p:nvSpPr>
          <p:spPr>
            <a:xfrm>
              <a:off x="1544876" y="1681888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0" name="Google Shape;12540;p61"/>
            <p:cNvSpPr/>
            <p:nvPr/>
          </p:nvSpPr>
          <p:spPr>
            <a:xfrm>
              <a:off x="1478333" y="1688541"/>
              <a:ext cx="530" cy="434"/>
            </a:xfrm>
            <a:custGeom>
              <a:rect b="b" l="l" r="r" t="t"/>
              <a:pathLst>
                <a:path extrusionOk="0" h="32" w="39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1" name="Google Shape;12541;p61"/>
            <p:cNvSpPr/>
            <p:nvPr/>
          </p:nvSpPr>
          <p:spPr>
            <a:xfrm>
              <a:off x="1478944" y="1688011"/>
              <a:ext cx="489" cy="448"/>
            </a:xfrm>
            <a:custGeom>
              <a:rect b="b" l="l" r="r" t="t"/>
              <a:pathLst>
                <a:path extrusionOk="0" h="33" w="36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2" name="Google Shape;12542;p61"/>
            <p:cNvSpPr/>
            <p:nvPr/>
          </p:nvSpPr>
          <p:spPr>
            <a:xfrm>
              <a:off x="1542310" y="167770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3" name="Google Shape;12543;p61"/>
            <p:cNvSpPr/>
            <p:nvPr/>
          </p:nvSpPr>
          <p:spPr>
            <a:xfrm>
              <a:off x="1539689" y="1670714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4" name="Google Shape;12544;p61"/>
            <p:cNvSpPr/>
            <p:nvPr/>
          </p:nvSpPr>
          <p:spPr>
            <a:xfrm>
              <a:off x="1539975" y="167194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5" name="Google Shape;12545;p61"/>
            <p:cNvSpPr/>
            <p:nvPr/>
          </p:nvSpPr>
          <p:spPr>
            <a:xfrm>
              <a:off x="1477667" y="1689111"/>
              <a:ext cx="584" cy="489"/>
            </a:xfrm>
            <a:custGeom>
              <a:rect b="b" l="l" r="r" t="t"/>
              <a:pathLst>
                <a:path extrusionOk="0" h="36" w="43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6" name="Google Shape;12546;p61"/>
            <p:cNvSpPr/>
            <p:nvPr/>
          </p:nvSpPr>
          <p:spPr>
            <a:xfrm>
              <a:off x="1034661" y="1534586"/>
              <a:ext cx="679" cy="109"/>
            </a:xfrm>
            <a:custGeom>
              <a:rect b="b" l="l" r="r" t="t"/>
              <a:pathLst>
                <a:path extrusionOk="0" h="8" w="5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7" name="Google Shape;12547;p61"/>
            <p:cNvSpPr/>
            <p:nvPr/>
          </p:nvSpPr>
          <p:spPr>
            <a:xfrm>
              <a:off x="1540165" y="167261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8" name="Google Shape;12548;p61"/>
            <p:cNvSpPr/>
            <p:nvPr/>
          </p:nvSpPr>
          <p:spPr>
            <a:xfrm>
              <a:off x="1035462" y="1534721"/>
              <a:ext cx="638" cy="163"/>
            </a:xfrm>
            <a:custGeom>
              <a:rect b="b" l="l" r="r" t="t"/>
              <a:pathLst>
                <a:path extrusionOk="0" h="12" w="47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9" name="Google Shape;12549;p61"/>
            <p:cNvSpPr/>
            <p:nvPr/>
          </p:nvSpPr>
          <p:spPr>
            <a:xfrm>
              <a:off x="1539839" y="1671338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0" name="Google Shape;12550;p61"/>
            <p:cNvSpPr/>
            <p:nvPr/>
          </p:nvSpPr>
          <p:spPr>
            <a:xfrm>
              <a:off x="1539554" y="1670103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1" name="Google Shape;12551;p61"/>
            <p:cNvSpPr/>
            <p:nvPr/>
          </p:nvSpPr>
          <p:spPr>
            <a:xfrm>
              <a:off x="1033710" y="1534531"/>
              <a:ext cx="815" cy="68"/>
            </a:xfrm>
            <a:custGeom>
              <a:rect b="b" l="l" r="r" t="t"/>
              <a:pathLst>
                <a:path extrusionOk="0" h="5" w="6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2" name="Google Shape;12552;p61"/>
            <p:cNvSpPr/>
            <p:nvPr/>
          </p:nvSpPr>
          <p:spPr>
            <a:xfrm>
              <a:off x="1541210" y="1675425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3" name="Google Shape;12553;p61"/>
            <p:cNvSpPr/>
            <p:nvPr/>
          </p:nvSpPr>
          <p:spPr>
            <a:xfrm>
              <a:off x="1541550" y="167618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4" name="Google Shape;12554;p61"/>
            <p:cNvSpPr/>
            <p:nvPr/>
          </p:nvSpPr>
          <p:spPr>
            <a:xfrm>
              <a:off x="1540884" y="167470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5" name="Google Shape;12555;p61"/>
            <p:cNvSpPr/>
            <p:nvPr/>
          </p:nvSpPr>
          <p:spPr>
            <a:xfrm>
              <a:off x="1540640" y="167399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6" name="Google Shape;12556;p61"/>
            <p:cNvSpPr/>
            <p:nvPr/>
          </p:nvSpPr>
          <p:spPr>
            <a:xfrm>
              <a:off x="1541930" y="1676946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7" name="Google Shape;12557;p61"/>
            <p:cNvSpPr/>
            <p:nvPr/>
          </p:nvSpPr>
          <p:spPr>
            <a:xfrm>
              <a:off x="1540409" y="1673280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8" name="Google Shape;12558;p61"/>
            <p:cNvSpPr/>
            <p:nvPr/>
          </p:nvSpPr>
          <p:spPr>
            <a:xfrm>
              <a:off x="1015408" y="1537953"/>
              <a:ext cx="964" cy="1303"/>
            </a:xfrm>
            <a:custGeom>
              <a:rect b="b" l="l" r="r" t="t"/>
              <a:pathLst>
                <a:path extrusionOk="0" h="96" w="71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9" name="Google Shape;12559;p61"/>
            <p:cNvSpPr/>
            <p:nvPr/>
          </p:nvSpPr>
          <p:spPr>
            <a:xfrm>
              <a:off x="1036181" y="1534871"/>
              <a:ext cx="964" cy="434"/>
            </a:xfrm>
            <a:custGeom>
              <a:rect b="b" l="l" r="r" t="t"/>
              <a:pathLst>
                <a:path extrusionOk="0" h="32" w="71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0" name="Google Shape;12560;p61"/>
            <p:cNvSpPr/>
            <p:nvPr/>
          </p:nvSpPr>
          <p:spPr>
            <a:xfrm>
              <a:off x="1072257" y="1586153"/>
              <a:ext cx="869" cy="638"/>
            </a:xfrm>
            <a:custGeom>
              <a:rect b="b" l="l" r="r" t="t"/>
              <a:pathLst>
                <a:path extrusionOk="0" h="47" w="64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1" name="Google Shape;12561;p61"/>
            <p:cNvSpPr/>
            <p:nvPr/>
          </p:nvSpPr>
          <p:spPr>
            <a:xfrm>
              <a:off x="1073357" y="1585447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2" name="Google Shape;12562;p61"/>
            <p:cNvSpPr/>
            <p:nvPr/>
          </p:nvSpPr>
          <p:spPr>
            <a:xfrm>
              <a:off x="1075257" y="1584116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3" name="Google Shape;12563;p61"/>
            <p:cNvSpPr/>
            <p:nvPr/>
          </p:nvSpPr>
          <p:spPr>
            <a:xfrm>
              <a:off x="1006379" y="1526928"/>
              <a:ext cx="1385" cy="3055"/>
            </a:xfrm>
            <a:custGeom>
              <a:rect b="b" l="l" r="r" t="t"/>
              <a:pathLst>
                <a:path extrusionOk="0" h="225" w="102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4" name="Google Shape;12564;p61"/>
            <p:cNvSpPr/>
            <p:nvPr/>
          </p:nvSpPr>
          <p:spPr>
            <a:xfrm>
              <a:off x="1074348" y="158482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5" name="Google Shape;12565;p61"/>
            <p:cNvSpPr/>
            <p:nvPr/>
          </p:nvSpPr>
          <p:spPr>
            <a:xfrm>
              <a:off x="1417248" y="166991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6" name="Google Shape;12566;p61"/>
            <p:cNvSpPr/>
            <p:nvPr/>
          </p:nvSpPr>
          <p:spPr>
            <a:xfrm>
              <a:off x="1416677" y="166953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7" name="Google Shape;12567;p61"/>
            <p:cNvSpPr/>
            <p:nvPr/>
          </p:nvSpPr>
          <p:spPr>
            <a:xfrm>
              <a:off x="1341010" y="1647374"/>
              <a:ext cx="2485" cy="1208"/>
            </a:xfrm>
            <a:custGeom>
              <a:rect b="b" l="l" r="r" t="t"/>
              <a:pathLst>
                <a:path extrusionOk="0" h="89" w="183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8" name="Google Shape;12568;p61"/>
            <p:cNvSpPr/>
            <p:nvPr/>
          </p:nvSpPr>
          <p:spPr>
            <a:xfrm>
              <a:off x="992313" y="1527457"/>
              <a:ext cx="5187" cy="2580"/>
            </a:xfrm>
            <a:custGeom>
              <a:rect b="b" l="l" r="r" t="t"/>
              <a:pathLst>
                <a:path extrusionOk="0" h="190" w="382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9" name="Google Shape;12569;p61"/>
            <p:cNvSpPr/>
            <p:nvPr/>
          </p:nvSpPr>
          <p:spPr>
            <a:xfrm>
              <a:off x="1416012" y="1669057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0" name="Google Shape;12570;p61"/>
            <p:cNvSpPr/>
            <p:nvPr/>
          </p:nvSpPr>
          <p:spPr>
            <a:xfrm>
              <a:off x="1417872" y="167033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1" name="Google Shape;12571;p61"/>
            <p:cNvSpPr/>
            <p:nvPr/>
          </p:nvSpPr>
          <p:spPr>
            <a:xfrm>
              <a:off x="1037458" y="153553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2" name="Google Shape;12572;p61"/>
            <p:cNvSpPr/>
            <p:nvPr/>
          </p:nvSpPr>
          <p:spPr>
            <a:xfrm>
              <a:off x="1037173" y="153529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3" name="Google Shape;12573;p61"/>
            <p:cNvSpPr/>
            <p:nvPr/>
          </p:nvSpPr>
          <p:spPr>
            <a:xfrm>
              <a:off x="1074443" y="15803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4" name="Google Shape;12574;p61"/>
            <p:cNvSpPr/>
            <p:nvPr/>
          </p:nvSpPr>
          <p:spPr>
            <a:xfrm>
              <a:off x="1370853" y="1652846"/>
              <a:ext cx="4766" cy="1385"/>
            </a:xfrm>
            <a:custGeom>
              <a:rect b="b" l="l" r="r" t="t"/>
              <a:pathLst>
                <a:path extrusionOk="0" h="102" w="351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5" name="Google Shape;12575;p61"/>
            <p:cNvSpPr/>
            <p:nvPr/>
          </p:nvSpPr>
          <p:spPr>
            <a:xfrm>
              <a:off x="1132813" y="1645052"/>
              <a:ext cx="202889" cy="1100"/>
            </a:xfrm>
            <a:custGeom>
              <a:rect b="b" l="l" r="r" t="t"/>
              <a:pathLst>
                <a:path extrusionOk="0" h="81" w="14943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6" name="Google Shape;12576;p61"/>
            <p:cNvSpPr/>
            <p:nvPr/>
          </p:nvSpPr>
          <p:spPr>
            <a:xfrm>
              <a:off x="1415496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7" name="Google Shape;12577;p61"/>
            <p:cNvSpPr/>
            <p:nvPr/>
          </p:nvSpPr>
          <p:spPr>
            <a:xfrm>
              <a:off x="1075678" y="1581930"/>
              <a:ext cx="1113" cy="1439"/>
            </a:xfrm>
            <a:custGeom>
              <a:rect b="b" l="l" r="r" t="t"/>
              <a:pathLst>
                <a:path extrusionOk="0" h="106" w="82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8" name="Google Shape;12578;p61"/>
            <p:cNvSpPr/>
            <p:nvPr/>
          </p:nvSpPr>
          <p:spPr>
            <a:xfrm>
              <a:off x="1457410" y="169937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9" name="Google Shape;12579;p61"/>
            <p:cNvSpPr/>
            <p:nvPr/>
          </p:nvSpPr>
          <p:spPr>
            <a:xfrm>
              <a:off x="1456649" y="1702091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0" name="Google Shape;12580;p61"/>
            <p:cNvSpPr/>
            <p:nvPr/>
          </p:nvSpPr>
          <p:spPr>
            <a:xfrm>
              <a:off x="1457152" y="1701467"/>
              <a:ext cx="136" cy="163"/>
            </a:xfrm>
            <a:custGeom>
              <a:rect b="b" l="l" r="r" t="t"/>
              <a:pathLst>
                <a:path extrusionOk="0" h="12" w="1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1" name="Google Shape;12581;p61"/>
            <p:cNvSpPr/>
            <p:nvPr/>
          </p:nvSpPr>
          <p:spPr>
            <a:xfrm>
              <a:off x="1456935" y="1701806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2" name="Google Shape;12582;p61"/>
            <p:cNvSpPr/>
            <p:nvPr/>
          </p:nvSpPr>
          <p:spPr>
            <a:xfrm>
              <a:off x="1457464" y="170009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3" name="Google Shape;12583;p61"/>
            <p:cNvSpPr/>
            <p:nvPr/>
          </p:nvSpPr>
          <p:spPr>
            <a:xfrm>
              <a:off x="1457369" y="1701181"/>
              <a:ext cx="54" cy="122"/>
            </a:xfrm>
            <a:custGeom>
              <a:rect b="b" l="l" r="r" t="t"/>
              <a:pathLst>
                <a:path extrusionOk="0" h="9" w="4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4" name="Google Shape;12584;p61"/>
            <p:cNvSpPr/>
            <p:nvPr/>
          </p:nvSpPr>
          <p:spPr>
            <a:xfrm>
              <a:off x="1539174" y="1665921"/>
              <a:ext cx="14" cy="285"/>
            </a:xfrm>
            <a:custGeom>
              <a:rect b="b" l="l" r="r" t="t"/>
              <a:pathLst>
                <a:path extrusionOk="0" h="21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5" name="Google Shape;12585;p61"/>
            <p:cNvSpPr/>
            <p:nvPr/>
          </p:nvSpPr>
          <p:spPr>
            <a:xfrm>
              <a:off x="1536512" y="1661494"/>
              <a:ext cx="2865" cy="530"/>
            </a:xfrm>
            <a:custGeom>
              <a:rect b="b" l="l" r="r" t="t"/>
              <a:pathLst>
                <a:path extrusionOk="0" h="39" w="211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6" name="Google Shape;12586;p61"/>
            <p:cNvSpPr/>
            <p:nvPr/>
          </p:nvSpPr>
          <p:spPr>
            <a:xfrm>
              <a:off x="1477423" y="16896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7" name="Google Shape;12587;p61"/>
            <p:cNvSpPr/>
            <p:nvPr/>
          </p:nvSpPr>
          <p:spPr>
            <a:xfrm>
              <a:off x="1428843" y="170332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8" name="Google Shape;12588;p61"/>
            <p:cNvSpPr/>
            <p:nvPr/>
          </p:nvSpPr>
          <p:spPr>
            <a:xfrm>
              <a:off x="1428897" y="1704223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9" name="Google Shape;12589;p61"/>
            <p:cNvSpPr/>
            <p:nvPr/>
          </p:nvSpPr>
          <p:spPr>
            <a:xfrm>
              <a:off x="1428992" y="1705038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0" name="Google Shape;12590;p61"/>
            <p:cNvSpPr/>
            <p:nvPr/>
          </p:nvSpPr>
          <p:spPr>
            <a:xfrm>
              <a:off x="1456269" y="170237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1" name="Google Shape;12591;p61"/>
            <p:cNvSpPr/>
            <p:nvPr/>
          </p:nvSpPr>
          <p:spPr>
            <a:xfrm>
              <a:off x="1429223" y="17058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2" name="Google Shape;12592;p61"/>
            <p:cNvSpPr/>
            <p:nvPr/>
          </p:nvSpPr>
          <p:spPr>
            <a:xfrm>
              <a:off x="1428897" y="1702227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3" name="Google Shape;12593;p61"/>
            <p:cNvSpPr/>
            <p:nvPr/>
          </p:nvSpPr>
          <p:spPr>
            <a:xfrm>
              <a:off x="1455794" y="170270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4" name="Google Shape;12594;p61"/>
            <p:cNvSpPr/>
            <p:nvPr/>
          </p:nvSpPr>
          <p:spPr>
            <a:xfrm>
              <a:off x="1429562" y="1706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5" name="Google Shape;12595;p61"/>
            <p:cNvSpPr/>
            <p:nvPr/>
          </p:nvSpPr>
          <p:spPr>
            <a:xfrm>
              <a:off x="1455224" y="170304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6" name="Google Shape;12596;p61"/>
            <p:cNvSpPr/>
            <p:nvPr/>
          </p:nvSpPr>
          <p:spPr>
            <a:xfrm>
              <a:off x="1482080" y="1685595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7" name="Google Shape;12597;p61"/>
            <p:cNvSpPr/>
            <p:nvPr/>
          </p:nvSpPr>
          <p:spPr>
            <a:xfrm>
              <a:off x="1539174" y="1665486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8" name="Google Shape;12598;p61"/>
            <p:cNvSpPr/>
            <p:nvPr/>
          </p:nvSpPr>
          <p:spPr>
            <a:xfrm>
              <a:off x="1539174" y="16668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9" name="Google Shape;12599;p61"/>
            <p:cNvSpPr/>
            <p:nvPr/>
          </p:nvSpPr>
          <p:spPr>
            <a:xfrm>
              <a:off x="1539174" y="166639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0" name="Google Shape;12600;p61"/>
            <p:cNvSpPr/>
            <p:nvPr/>
          </p:nvSpPr>
          <p:spPr>
            <a:xfrm>
              <a:off x="1485217" y="168340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1" name="Google Shape;12601;p61"/>
            <p:cNvSpPr/>
            <p:nvPr/>
          </p:nvSpPr>
          <p:spPr>
            <a:xfrm>
              <a:off x="1485407" y="168335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2" name="Google Shape;12602;p61"/>
            <p:cNvSpPr/>
            <p:nvPr/>
          </p:nvSpPr>
          <p:spPr>
            <a:xfrm>
              <a:off x="1480139" y="1687115"/>
              <a:ext cx="394" cy="339"/>
            </a:xfrm>
            <a:custGeom>
              <a:rect b="b" l="l" r="r" t="t"/>
              <a:pathLst>
                <a:path extrusionOk="0" h="25" w="29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3" name="Google Shape;12603;p61"/>
            <p:cNvSpPr/>
            <p:nvPr/>
          </p:nvSpPr>
          <p:spPr>
            <a:xfrm>
              <a:off x="1539174" y="166505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4" name="Google Shape;12604;p61"/>
            <p:cNvSpPr/>
            <p:nvPr/>
          </p:nvSpPr>
          <p:spPr>
            <a:xfrm>
              <a:off x="1485556" y="168325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5" name="Google Shape;12605;p61"/>
            <p:cNvSpPr/>
            <p:nvPr/>
          </p:nvSpPr>
          <p:spPr>
            <a:xfrm>
              <a:off x="1483845" y="168426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6" name="Google Shape;12606;p61"/>
            <p:cNvSpPr/>
            <p:nvPr/>
          </p:nvSpPr>
          <p:spPr>
            <a:xfrm>
              <a:off x="1484646" y="168378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7" name="Google Shape;12607;p61"/>
            <p:cNvSpPr/>
            <p:nvPr/>
          </p:nvSpPr>
          <p:spPr>
            <a:xfrm>
              <a:off x="1484415" y="1683924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8" name="Google Shape;12608;p61"/>
            <p:cNvSpPr/>
            <p:nvPr/>
          </p:nvSpPr>
          <p:spPr>
            <a:xfrm>
              <a:off x="1484130" y="1684115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9" name="Google Shape;12609;p61"/>
            <p:cNvSpPr/>
            <p:nvPr/>
          </p:nvSpPr>
          <p:spPr>
            <a:xfrm>
              <a:off x="1485026" y="168354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0" name="Google Shape;12610;p61"/>
            <p:cNvSpPr/>
            <p:nvPr/>
          </p:nvSpPr>
          <p:spPr>
            <a:xfrm>
              <a:off x="1539309" y="1668392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1" name="Google Shape;12611;p61"/>
            <p:cNvSpPr/>
            <p:nvPr/>
          </p:nvSpPr>
          <p:spPr>
            <a:xfrm>
              <a:off x="1539214" y="1667346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2" name="Google Shape;12612;p61"/>
            <p:cNvSpPr/>
            <p:nvPr/>
          </p:nvSpPr>
          <p:spPr>
            <a:xfrm>
              <a:off x="1484836" y="168363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3" name="Google Shape;12613;p61"/>
            <p:cNvSpPr/>
            <p:nvPr/>
          </p:nvSpPr>
          <p:spPr>
            <a:xfrm>
              <a:off x="1485692" y="1683164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4" name="Google Shape;12614;p61"/>
            <p:cNvSpPr/>
            <p:nvPr/>
          </p:nvSpPr>
          <p:spPr>
            <a:xfrm>
              <a:off x="1539269" y="166786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5" name="Google Shape;12615;p61"/>
            <p:cNvSpPr/>
            <p:nvPr/>
          </p:nvSpPr>
          <p:spPr>
            <a:xfrm>
              <a:off x="1485787" y="168316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6" name="Google Shape;12616;p61"/>
            <p:cNvSpPr/>
            <p:nvPr/>
          </p:nvSpPr>
          <p:spPr>
            <a:xfrm>
              <a:off x="1539269" y="1663300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7" name="Google Shape;12617;p61"/>
            <p:cNvSpPr/>
            <p:nvPr/>
          </p:nvSpPr>
          <p:spPr>
            <a:xfrm>
              <a:off x="1539269" y="166391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8" name="Google Shape;12618;p61"/>
            <p:cNvSpPr/>
            <p:nvPr/>
          </p:nvSpPr>
          <p:spPr>
            <a:xfrm>
              <a:off x="1529099" y="1659634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9" name="Google Shape;12619;p61"/>
            <p:cNvSpPr/>
            <p:nvPr/>
          </p:nvSpPr>
          <p:spPr>
            <a:xfrm>
              <a:off x="1482460" y="1685309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0" name="Google Shape;12620;p61"/>
            <p:cNvSpPr/>
            <p:nvPr/>
          </p:nvSpPr>
          <p:spPr>
            <a:xfrm>
              <a:off x="1482840" y="168502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1" name="Google Shape;12621;p61"/>
            <p:cNvSpPr/>
            <p:nvPr/>
          </p:nvSpPr>
          <p:spPr>
            <a:xfrm>
              <a:off x="1481605" y="1685975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2" name="Google Shape;12622;p61"/>
            <p:cNvSpPr/>
            <p:nvPr/>
          </p:nvSpPr>
          <p:spPr>
            <a:xfrm>
              <a:off x="1539214" y="1664672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3" name="Google Shape;12623;p61"/>
            <p:cNvSpPr/>
            <p:nvPr/>
          </p:nvSpPr>
          <p:spPr>
            <a:xfrm>
              <a:off x="1539214" y="166429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4" name="Google Shape;12624;p61"/>
            <p:cNvSpPr/>
            <p:nvPr/>
          </p:nvSpPr>
          <p:spPr>
            <a:xfrm>
              <a:off x="1479568" y="1687536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5" name="Google Shape;12625;p61"/>
            <p:cNvSpPr/>
            <p:nvPr/>
          </p:nvSpPr>
          <p:spPr>
            <a:xfrm>
              <a:off x="1485882" y="168312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6" name="Google Shape;12626;p61"/>
            <p:cNvSpPr/>
            <p:nvPr/>
          </p:nvSpPr>
          <p:spPr>
            <a:xfrm>
              <a:off x="1486167" y="1683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7" name="Google Shape;12627;p61"/>
            <p:cNvSpPr/>
            <p:nvPr/>
          </p:nvSpPr>
          <p:spPr>
            <a:xfrm>
              <a:off x="1485977" y="168312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8" name="Google Shape;12628;p61"/>
            <p:cNvSpPr/>
            <p:nvPr/>
          </p:nvSpPr>
          <p:spPr>
            <a:xfrm>
              <a:off x="1481184" y="1686301"/>
              <a:ext cx="339" cy="299"/>
            </a:xfrm>
            <a:custGeom>
              <a:rect b="b" l="l" r="r" t="t"/>
              <a:pathLst>
                <a:path extrusionOk="0" h="22" w="25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9" name="Google Shape;12629;p61"/>
            <p:cNvSpPr/>
            <p:nvPr/>
          </p:nvSpPr>
          <p:spPr>
            <a:xfrm>
              <a:off x="1486031" y="16830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0" name="Google Shape;12630;p61"/>
            <p:cNvSpPr/>
            <p:nvPr/>
          </p:nvSpPr>
          <p:spPr>
            <a:xfrm>
              <a:off x="1486072" y="168306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1" name="Google Shape;12631;p61"/>
            <p:cNvSpPr/>
            <p:nvPr/>
          </p:nvSpPr>
          <p:spPr>
            <a:xfrm>
              <a:off x="1480654" y="1686681"/>
              <a:ext cx="394" cy="353"/>
            </a:xfrm>
            <a:custGeom>
              <a:rect b="b" l="l" r="r" t="t"/>
              <a:pathLst>
                <a:path extrusionOk="0" h="26" w="29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2" name="Google Shape;12632;p61"/>
            <p:cNvSpPr/>
            <p:nvPr/>
          </p:nvSpPr>
          <p:spPr>
            <a:xfrm>
              <a:off x="1483221" y="16847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3" name="Google Shape;12633;p61"/>
            <p:cNvSpPr/>
            <p:nvPr/>
          </p:nvSpPr>
          <p:spPr>
            <a:xfrm>
              <a:off x="1539364" y="166896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4" name="Google Shape;12634;p61"/>
            <p:cNvSpPr/>
            <p:nvPr/>
          </p:nvSpPr>
          <p:spPr>
            <a:xfrm>
              <a:off x="1483560" y="1684495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5" name="Google Shape;12635;p61"/>
            <p:cNvSpPr/>
            <p:nvPr/>
          </p:nvSpPr>
          <p:spPr>
            <a:xfrm>
              <a:off x="1539459" y="166953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6" name="Google Shape;12636;p61"/>
            <p:cNvSpPr/>
            <p:nvPr/>
          </p:nvSpPr>
          <p:spPr>
            <a:xfrm>
              <a:off x="2067501" y="1729043"/>
              <a:ext cx="4956" cy="3069"/>
            </a:xfrm>
            <a:custGeom>
              <a:rect b="b" l="l" r="r" t="t"/>
              <a:pathLst>
                <a:path extrusionOk="0" h="226" w="365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7" name="Google Shape;12637;p61"/>
            <p:cNvSpPr/>
            <p:nvPr/>
          </p:nvSpPr>
          <p:spPr>
            <a:xfrm>
              <a:off x="1993626" y="1750237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8" name="Google Shape;12638;p61"/>
            <p:cNvSpPr/>
            <p:nvPr/>
          </p:nvSpPr>
          <p:spPr>
            <a:xfrm>
              <a:off x="1993870" y="1750767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9" name="Google Shape;12639;p61"/>
            <p:cNvSpPr/>
            <p:nvPr/>
          </p:nvSpPr>
          <p:spPr>
            <a:xfrm>
              <a:off x="1993490" y="174976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0" name="Google Shape;12640;p61"/>
            <p:cNvSpPr/>
            <p:nvPr/>
          </p:nvSpPr>
          <p:spPr>
            <a:xfrm>
              <a:off x="1993490" y="1749898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1" name="Google Shape;12641;p61"/>
            <p:cNvSpPr/>
            <p:nvPr/>
          </p:nvSpPr>
          <p:spPr>
            <a:xfrm>
              <a:off x="1993436" y="174966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2" name="Google Shape;12642;p61"/>
            <p:cNvSpPr/>
            <p:nvPr/>
          </p:nvSpPr>
          <p:spPr>
            <a:xfrm>
              <a:off x="1983552" y="1708690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3" name="Google Shape;12643;p61"/>
            <p:cNvSpPr/>
            <p:nvPr/>
          </p:nvSpPr>
          <p:spPr>
            <a:xfrm>
              <a:off x="1993721" y="175048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4" name="Google Shape;12644;p61"/>
            <p:cNvSpPr/>
            <p:nvPr/>
          </p:nvSpPr>
          <p:spPr>
            <a:xfrm>
              <a:off x="1993531" y="1750047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5" name="Google Shape;12645;p61"/>
            <p:cNvSpPr/>
            <p:nvPr/>
          </p:nvSpPr>
          <p:spPr>
            <a:xfrm>
              <a:off x="1983647" y="170850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6" name="Google Shape;12646;p61"/>
            <p:cNvSpPr/>
            <p:nvPr/>
          </p:nvSpPr>
          <p:spPr>
            <a:xfrm>
              <a:off x="2035703" y="1698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7" name="Google Shape;12647;p61"/>
            <p:cNvSpPr/>
            <p:nvPr/>
          </p:nvSpPr>
          <p:spPr>
            <a:xfrm>
              <a:off x="2065505" y="170631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8" name="Google Shape;12648;p61"/>
            <p:cNvSpPr/>
            <p:nvPr/>
          </p:nvSpPr>
          <p:spPr>
            <a:xfrm>
              <a:off x="2066266" y="1706409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9" name="Google Shape;12649;p61"/>
            <p:cNvSpPr/>
            <p:nvPr/>
          </p:nvSpPr>
          <p:spPr>
            <a:xfrm>
              <a:off x="2067257" y="17064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0" name="Google Shape;12650;p61"/>
            <p:cNvSpPr/>
            <p:nvPr/>
          </p:nvSpPr>
          <p:spPr>
            <a:xfrm>
              <a:off x="2068357" y="1706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1" name="Google Shape;12651;p61"/>
            <p:cNvSpPr/>
            <p:nvPr/>
          </p:nvSpPr>
          <p:spPr>
            <a:xfrm>
              <a:off x="2071819" y="17064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2" name="Google Shape;12652;p61"/>
            <p:cNvSpPr/>
            <p:nvPr/>
          </p:nvSpPr>
          <p:spPr>
            <a:xfrm>
              <a:off x="2145164" y="1665201"/>
              <a:ext cx="22919" cy="11663"/>
            </a:xfrm>
            <a:custGeom>
              <a:rect b="b" l="l" r="r" t="t"/>
              <a:pathLst>
                <a:path extrusionOk="0" h="859" w="1688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3" name="Google Shape;12653;p61"/>
            <p:cNvSpPr/>
            <p:nvPr/>
          </p:nvSpPr>
          <p:spPr>
            <a:xfrm>
              <a:off x="2165463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4" name="Google Shape;12654;p61"/>
            <p:cNvSpPr/>
            <p:nvPr/>
          </p:nvSpPr>
          <p:spPr>
            <a:xfrm>
              <a:off x="2165028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5" name="Google Shape;12655;p61"/>
            <p:cNvSpPr/>
            <p:nvPr/>
          </p:nvSpPr>
          <p:spPr>
            <a:xfrm>
              <a:off x="2167880" y="16667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6" name="Google Shape;12656;p61"/>
            <p:cNvSpPr/>
            <p:nvPr/>
          </p:nvSpPr>
          <p:spPr>
            <a:xfrm>
              <a:off x="2167404" y="166719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7" name="Google Shape;12657;p61"/>
            <p:cNvSpPr/>
            <p:nvPr/>
          </p:nvSpPr>
          <p:spPr>
            <a:xfrm>
              <a:off x="2151437" y="167670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8" name="Google Shape;12658;p61"/>
            <p:cNvSpPr/>
            <p:nvPr/>
          </p:nvSpPr>
          <p:spPr>
            <a:xfrm>
              <a:off x="2152917" y="16764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9" name="Google Shape;12659;p61"/>
            <p:cNvSpPr/>
            <p:nvPr/>
          </p:nvSpPr>
          <p:spPr>
            <a:xfrm>
              <a:off x="2152198" y="167660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0" name="Google Shape;12660;p61"/>
            <p:cNvSpPr/>
            <p:nvPr/>
          </p:nvSpPr>
          <p:spPr>
            <a:xfrm>
              <a:off x="2150962" y="16768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1" name="Google Shape;12661;p61"/>
            <p:cNvSpPr/>
            <p:nvPr/>
          </p:nvSpPr>
          <p:spPr>
            <a:xfrm>
              <a:off x="2154913" y="1676036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2" name="Google Shape;12662;p61"/>
            <p:cNvSpPr/>
            <p:nvPr/>
          </p:nvSpPr>
          <p:spPr>
            <a:xfrm>
              <a:off x="2153528" y="1676375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3" name="Google Shape;12663;p61"/>
            <p:cNvSpPr/>
            <p:nvPr/>
          </p:nvSpPr>
          <p:spPr>
            <a:xfrm>
              <a:off x="2154098" y="1676280"/>
              <a:ext cx="258" cy="54"/>
            </a:xfrm>
            <a:custGeom>
              <a:rect b="b" l="l" r="r" t="t"/>
              <a:pathLst>
                <a:path extrusionOk="0" h="4" w="19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4" name="Google Shape;12664;p61"/>
            <p:cNvSpPr/>
            <p:nvPr/>
          </p:nvSpPr>
          <p:spPr>
            <a:xfrm>
              <a:off x="2154533" y="1676131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5" name="Google Shape;12665;p61"/>
            <p:cNvSpPr/>
            <p:nvPr/>
          </p:nvSpPr>
          <p:spPr>
            <a:xfrm>
              <a:off x="2164703" y="166909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6" name="Google Shape;12666;p61"/>
            <p:cNvSpPr/>
            <p:nvPr/>
          </p:nvSpPr>
          <p:spPr>
            <a:xfrm>
              <a:off x="2145450" y="1667387"/>
              <a:ext cx="1018" cy="109"/>
            </a:xfrm>
            <a:custGeom>
              <a:rect b="b" l="l" r="r" t="t"/>
              <a:pathLst>
                <a:path extrusionOk="0" h="8" w="75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7" name="Google Shape;12667;p61"/>
            <p:cNvSpPr/>
            <p:nvPr/>
          </p:nvSpPr>
          <p:spPr>
            <a:xfrm>
              <a:off x="2166888" y="166520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8" name="Google Shape;12668;p61"/>
            <p:cNvSpPr/>
            <p:nvPr/>
          </p:nvSpPr>
          <p:spPr>
            <a:xfrm>
              <a:off x="2146590" y="1667482"/>
              <a:ext cx="964" cy="68"/>
            </a:xfrm>
            <a:custGeom>
              <a:rect b="b" l="l" r="r" t="t"/>
              <a:pathLst>
                <a:path extrusionOk="0" h="5" w="71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9" name="Google Shape;12669;p61"/>
            <p:cNvSpPr/>
            <p:nvPr/>
          </p:nvSpPr>
          <p:spPr>
            <a:xfrm>
              <a:off x="2167174" y="1665296"/>
              <a:ext cx="720" cy="1154"/>
            </a:xfrm>
            <a:custGeom>
              <a:rect b="b" l="l" r="r" t="t"/>
              <a:pathLst>
                <a:path extrusionOk="0" h="85" w="53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0" name="Google Shape;12670;p61"/>
            <p:cNvSpPr/>
            <p:nvPr/>
          </p:nvSpPr>
          <p:spPr>
            <a:xfrm>
              <a:off x="2167934" y="166653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1" name="Google Shape;12671;p61"/>
            <p:cNvSpPr/>
            <p:nvPr/>
          </p:nvSpPr>
          <p:spPr>
            <a:xfrm>
              <a:off x="2167119" y="166520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2" name="Google Shape;12672;p61"/>
            <p:cNvSpPr/>
            <p:nvPr/>
          </p:nvSpPr>
          <p:spPr>
            <a:xfrm>
              <a:off x="2196637" y="1711826"/>
              <a:ext cx="45172" cy="43706"/>
            </a:xfrm>
            <a:custGeom>
              <a:rect b="b" l="l" r="r" t="t"/>
              <a:pathLst>
                <a:path extrusionOk="0" h="3219" w="3327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3" name="Google Shape;12673;p61"/>
            <p:cNvSpPr/>
            <p:nvPr/>
          </p:nvSpPr>
          <p:spPr>
            <a:xfrm>
              <a:off x="2220411" y="1765512"/>
              <a:ext cx="17176" cy="3557"/>
            </a:xfrm>
            <a:custGeom>
              <a:rect b="b" l="l" r="r" t="t"/>
              <a:pathLst>
                <a:path extrusionOk="0" h="262" w="1265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4" name="Google Shape;12674;p61"/>
            <p:cNvSpPr/>
            <p:nvPr/>
          </p:nvSpPr>
          <p:spPr>
            <a:xfrm>
              <a:off x="2239039" y="1718289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5" name="Google Shape;12675;p61"/>
            <p:cNvSpPr/>
            <p:nvPr/>
          </p:nvSpPr>
          <p:spPr>
            <a:xfrm>
              <a:off x="2241701" y="171359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6" name="Google Shape;12676;p61"/>
            <p:cNvSpPr/>
            <p:nvPr/>
          </p:nvSpPr>
          <p:spPr>
            <a:xfrm>
              <a:off x="2239515" y="171752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7" name="Google Shape;12677;p61"/>
            <p:cNvSpPr/>
            <p:nvPr/>
          </p:nvSpPr>
          <p:spPr>
            <a:xfrm>
              <a:off x="2241415" y="1712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8" name="Google Shape;12678;p61"/>
            <p:cNvSpPr/>
            <p:nvPr/>
          </p:nvSpPr>
          <p:spPr>
            <a:xfrm>
              <a:off x="2241415" y="1712166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9" name="Google Shape;12679;p61"/>
            <p:cNvSpPr/>
            <p:nvPr/>
          </p:nvSpPr>
          <p:spPr>
            <a:xfrm>
              <a:off x="2239324" y="171796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0" name="Google Shape;12680;p61"/>
            <p:cNvSpPr/>
            <p:nvPr/>
          </p:nvSpPr>
          <p:spPr>
            <a:xfrm>
              <a:off x="2238618" y="171876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1" name="Google Shape;12681;p61"/>
            <p:cNvSpPr/>
            <p:nvPr/>
          </p:nvSpPr>
          <p:spPr>
            <a:xfrm>
              <a:off x="2241605" y="171306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2" name="Google Shape;12682;p61"/>
            <p:cNvSpPr/>
            <p:nvPr/>
          </p:nvSpPr>
          <p:spPr>
            <a:xfrm>
              <a:off x="2196637" y="1727427"/>
              <a:ext cx="1398" cy="2620"/>
            </a:xfrm>
            <a:custGeom>
              <a:rect b="b" l="l" r="r" t="t"/>
              <a:pathLst>
                <a:path extrusionOk="0" h="193" w="103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3" name="Google Shape;12683;p61"/>
            <p:cNvSpPr/>
            <p:nvPr/>
          </p:nvSpPr>
          <p:spPr>
            <a:xfrm>
              <a:off x="2199054" y="1726762"/>
              <a:ext cx="68" cy="122"/>
            </a:xfrm>
            <a:custGeom>
              <a:rect b="b" l="l" r="r" t="t"/>
              <a:pathLst>
                <a:path extrusionOk="0" h="9" w="5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4" name="Google Shape;12684;p61"/>
            <p:cNvSpPr/>
            <p:nvPr/>
          </p:nvSpPr>
          <p:spPr>
            <a:xfrm>
              <a:off x="2199447" y="1726178"/>
              <a:ext cx="81" cy="122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5" name="Google Shape;12685;p61"/>
            <p:cNvSpPr/>
            <p:nvPr/>
          </p:nvSpPr>
          <p:spPr>
            <a:xfrm>
              <a:off x="2199542" y="172594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6" name="Google Shape;12686;p61"/>
            <p:cNvSpPr/>
            <p:nvPr/>
          </p:nvSpPr>
          <p:spPr>
            <a:xfrm>
              <a:off x="2199257" y="1726463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7" name="Google Shape;12687;p61"/>
            <p:cNvSpPr/>
            <p:nvPr/>
          </p:nvSpPr>
          <p:spPr>
            <a:xfrm>
              <a:off x="2200534" y="172381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8" name="Google Shape;12688;p61"/>
            <p:cNvSpPr/>
            <p:nvPr/>
          </p:nvSpPr>
          <p:spPr>
            <a:xfrm>
              <a:off x="2198728" y="17270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9" name="Google Shape;12689;p61"/>
            <p:cNvSpPr/>
            <p:nvPr/>
          </p:nvSpPr>
          <p:spPr>
            <a:xfrm>
              <a:off x="2198348" y="1727277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0" name="Google Shape;12690;p61"/>
            <p:cNvSpPr/>
            <p:nvPr/>
          </p:nvSpPr>
          <p:spPr>
            <a:xfrm>
              <a:off x="2202733" y="1720149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1" name="Google Shape;12691;p61"/>
            <p:cNvSpPr/>
            <p:nvPr/>
          </p:nvSpPr>
          <p:spPr>
            <a:xfrm>
              <a:off x="2202489" y="172062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2" name="Google Shape;12692;p61"/>
            <p:cNvSpPr/>
            <p:nvPr/>
          </p:nvSpPr>
          <p:spPr>
            <a:xfrm>
              <a:off x="2202163" y="1721154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3" name="Google Shape;12693;p61"/>
            <p:cNvSpPr/>
            <p:nvPr/>
          </p:nvSpPr>
          <p:spPr>
            <a:xfrm>
              <a:off x="2201402" y="172248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4" name="Google Shape;12694;p61"/>
            <p:cNvSpPr/>
            <p:nvPr/>
          </p:nvSpPr>
          <p:spPr>
            <a:xfrm>
              <a:off x="2201783" y="1721806"/>
              <a:ext cx="244" cy="394"/>
            </a:xfrm>
            <a:custGeom>
              <a:rect b="b" l="l" r="r" t="t"/>
              <a:pathLst>
                <a:path extrusionOk="0" h="29" w="18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5" name="Google Shape;12695;p61"/>
            <p:cNvSpPr/>
            <p:nvPr/>
          </p:nvSpPr>
          <p:spPr>
            <a:xfrm>
              <a:off x="2200968" y="172315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6" name="Google Shape;12696;p61"/>
            <p:cNvSpPr/>
            <p:nvPr/>
          </p:nvSpPr>
          <p:spPr>
            <a:xfrm>
              <a:off x="2226344" y="171391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7" name="Google Shape;12697;p61"/>
            <p:cNvSpPr/>
            <p:nvPr/>
          </p:nvSpPr>
          <p:spPr>
            <a:xfrm>
              <a:off x="2225964" y="1713917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8" name="Google Shape;12698;p61"/>
            <p:cNvSpPr/>
            <p:nvPr/>
          </p:nvSpPr>
          <p:spPr>
            <a:xfrm>
              <a:off x="2225543" y="1713876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9" name="Google Shape;12699;p61"/>
            <p:cNvSpPr/>
            <p:nvPr/>
          </p:nvSpPr>
          <p:spPr>
            <a:xfrm>
              <a:off x="2222882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0" name="Google Shape;12700;p61"/>
            <p:cNvSpPr/>
            <p:nvPr/>
          </p:nvSpPr>
          <p:spPr>
            <a:xfrm>
              <a:off x="2226915" y="1714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1" name="Google Shape;12701;p61"/>
            <p:cNvSpPr/>
            <p:nvPr/>
          </p:nvSpPr>
          <p:spPr>
            <a:xfrm>
              <a:off x="2223588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2" name="Google Shape;12702;p61"/>
            <p:cNvSpPr/>
            <p:nvPr/>
          </p:nvSpPr>
          <p:spPr>
            <a:xfrm>
              <a:off x="2225014" y="171382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3" name="Google Shape;12703;p61"/>
            <p:cNvSpPr/>
            <p:nvPr/>
          </p:nvSpPr>
          <p:spPr>
            <a:xfrm>
              <a:off x="2224824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4" name="Google Shape;12704;p61"/>
            <p:cNvSpPr/>
            <p:nvPr/>
          </p:nvSpPr>
          <p:spPr>
            <a:xfrm>
              <a:off x="2226684" y="171397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5" name="Google Shape;12705;p61"/>
            <p:cNvSpPr/>
            <p:nvPr/>
          </p:nvSpPr>
          <p:spPr>
            <a:xfrm>
              <a:off x="2240845" y="1712206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6" name="Google Shape;12706;p61"/>
            <p:cNvSpPr/>
            <p:nvPr/>
          </p:nvSpPr>
          <p:spPr>
            <a:xfrm>
              <a:off x="2240370" y="1712301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7" name="Google Shape;12707;p61"/>
            <p:cNvSpPr/>
            <p:nvPr/>
          </p:nvSpPr>
          <p:spPr>
            <a:xfrm>
              <a:off x="2241225" y="1712166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8" name="Google Shape;12708;p61"/>
            <p:cNvSpPr/>
            <p:nvPr/>
          </p:nvSpPr>
          <p:spPr>
            <a:xfrm>
              <a:off x="2239379" y="171268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9" name="Google Shape;12709;p61"/>
            <p:cNvSpPr/>
            <p:nvPr/>
          </p:nvSpPr>
          <p:spPr>
            <a:xfrm>
              <a:off x="2240044" y="1712397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0" name="Google Shape;12710;p61"/>
            <p:cNvSpPr/>
            <p:nvPr/>
          </p:nvSpPr>
          <p:spPr>
            <a:xfrm>
              <a:off x="2227159" y="1714067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1" name="Google Shape;12711;p61"/>
            <p:cNvSpPr/>
            <p:nvPr/>
          </p:nvSpPr>
          <p:spPr>
            <a:xfrm>
              <a:off x="2239800" y="171249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2" name="Google Shape;12712;p61"/>
            <p:cNvSpPr/>
            <p:nvPr/>
          </p:nvSpPr>
          <p:spPr>
            <a:xfrm>
              <a:off x="2239569" y="1712587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3" name="Google Shape;12713;p61"/>
            <p:cNvSpPr/>
            <p:nvPr/>
          </p:nvSpPr>
          <p:spPr>
            <a:xfrm>
              <a:off x="2223873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4" name="Google Shape;12714;p61"/>
            <p:cNvSpPr/>
            <p:nvPr/>
          </p:nvSpPr>
          <p:spPr>
            <a:xfrm>
              <a:off x="2218320" y="1714067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5" name="Google Shape;12715;p61"/>
            <p:cNvSpPr/>
            <p:nvPr/>
          </p:nvSpPr>
          <p:spPr>
            <a:xfrm>
              <a:off x="2221742" y="171382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6" name="Google Shape;12716;p61"/>
            <p:cNvSpPr/>
            <p:nvPr/>
          </p:nvSpPr>
          <p:spPr>
            <a:xfrm>
              <a:off x="2236188" y="1713157"/>
              <a:ext cx="3245" cy="2349"/>
            </a:xfrm>
            <a:custGeom>
              <a:rect b="b" l="l" r="r" t="t"/>
              <a:pathLst>
                <a:path extrusionOk="0" h="173" w="239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7" name="Google Shape;12717;p61"/>
            <p:cNvSpPr/>
            <p:nvPr/>
          </p:nvSpPr>
          <p:spPr>
            <a:xfrm>
              <a:off x="2218985" y="1713972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8" name="Google Shape;12718;p61"/>
            <p:cNvSpPr/>
            <p:nvPr/>
          </p:nvSpPr>
          <p:spPr>
            <a:xfrm>
              <a:off x="2219977" y="1713917"/>
              <a:ext cx="543" cy="14"/>
            </a:xfrm>
            <a:custGeom>
              <a:rect b="b" l="l" r="r" t="t"/>
              <a:pathLst>
                <a:path extrusionOk="0" h="1" w="4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9" name="Google Shape;12719;p61"/>
            <p:cNvSpPr/>
            <p:nvPr/>
          </p:nvSpPr>
          <p:spPr>
            <a:xfrm>
              <a:off x="2220886" y="1713876"/>
              <a:ext cx="489" cy="14"/>
            </a:xfrm>
            <a:custGeom>
              <a:rect b="b" l="l" r="r" t="t"/>
              <a:pathLst>
                <a:path extrusionOk="0" h="1" w="36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0" name="Google Shape;12720;p61"/>
            <p:cNvSpPr/>
            <p:nvPr/>
          </p:nvSpPr>
          <p:spPr>
            <a:xfrm>
              <a:off x="2206005" y="1719905"/>
              <a:ext cx="679" cy="68"/>
            </a:xfrm>
            <a:custGeom>
              <a:rect b="b" l="l" r="r" t="t"/>
              <a:pathLst>
                <a:path extrusionOk="0" h="5" w="5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1" name="Google Shape;12721;p61"/>
            <p:cNvSpPr/>
            <p:nvPr/>
          </p:nvSpPr>
          <p:spPr>
            <a:xfrm>
              <a:off x="2202923" y="1719973"/>
              <a:ext cx="1480" cy="41"/>
            </a:xfrm>
            <a:custGeom>
              <a:rect b="b" l="l" r="r" t="t"/>
              <a:pathLst>
                <a:path extrusionOk="0" h="3" w="109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2" name="Google Shape;12722;p61"/>
            <p:cNvSpPr/>
            <p:nvPr/>
          </p:nvSpPr>
          <p:spPr>
            <a:xfrm>
              <a:off x="2205204" y="1719959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3" name="Google Shape;12723;p61"/>
            <p:cNvSpPr/>
            <p:nvPr/>
          </p:nvSpPr>
          <p:spPr>
            <a:xfrm>
              <a:off x="2206725" y="1719715"/>
              <a:ext cx="720" cy="163"/>
            </a:xfrm>
            <a:custGeom>
              <a:rect b="b" l="l" r="r" t="t"/>
              <a:pathLst>
                <a:path extrusionOk="0" h="12" w="53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4" name="Google Shape;12724;p61"/>
            <p:cNvSpPr/>
            <p:nvPr/>
          </p:nvSpPr>
          <p:spPr>
            <a:xfrm>
              <a:off x="2285094" y="1766163"/>
              <a:ext cx="11622" cy="5675"/>
            </a:xfrm>
            <a:custGeom>
              <a:rect b="b" l="l" r="r" t="t"/>
              <a:pathLst>
                <a:path extrusionOk="0" h="418" w="856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5" name="Google Shape;12725;p61"/>
            <p:cNvSpPr/>
            <p:nvPr/>
          </p:nvSpPr>
          <p:spPr>
            <a:xfrm>
              <a:off x="1868957" y="1453664"/>
              <a:ext cx="77052" cy="36456"/>
            </a:xfrm>
            <a:custGeom>
              <a:rect b="b" l="l" r="r" t="t"/>
              <a:pathLst>
                <a:path extrusionOk="0" h="2685" w="5675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6" name="Google Shape;12726;p61"/>
            <p:cNvSpPr/>
            <p:nvPr/>
          </p:nvSpPr>
          <p:spPr>
            <a:xfrm>
              <a:off x="1971712" y="1589955"/>
              <a:ext cx="30821" cy="28486"/>
            </a:xfrm>
            <a:custGeom>
              <a:rect b="b" l="l" r="r" t="t"/>
              <a:pathLst>
                <a:path extrusionOk="0" h="2098" w="227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7" name="Google Shape;12727;p61"/>
            <p:cNvSpPr/>
            <p:nvPr/>
          </p:nvSpPr>
          <p:spPr>
            <a:xfrm>
              <a:off x="1984936" y="1583342"/>
              <a:ext cx="6422" cy="5010"/>
            </a:xfrm>
            <a:custGeom>
              <a:rect b="b" l="l" r="r" t="t"/>
              <a:pathLst>
                <a:path extrusionOk="0" h="369" w="473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8" name="Google Shape;12728;p61"/>
            <p:cNvSpPr/>
            <p:nvPr/>
          </p:nvSpPr>
          <p:spPr>
            <a:xfrm>
              <a:off x="1999193" y="1543044"/>
              <a:ext cx="61805" cy="90508"/>
            </a:xfrm>
            <a:custGeom>
              <a:rect b="b" l="l" r="r" t="t"/>
              <a:pathLst>
                <a:path extrusionOk="0" h="6666" w="4552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9" name="Google Shape;12729;p61"/>
            <p:cNvSpPr/>
            <p:nvPr/>
          </p:nvSpPr>
          <p:spPr>
            <a:xfrm>
              <a:off x="1996287" y="1548177"/>
              <a:ext cx="3965" cy="4861"/>
            </a:xfrm>
            <a:custGeom>
              <a:rect b="b" l="l" r="r" t="t"/>
              <a:pathLst>
                <a:path extrusionOk="0" h="358" w="292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0" name="Google Shape;12730;p61"/>
            <p:cNvSpPr/>
            <p:nvPr/>
          </p:nvSpPr>
          <p:spPr>
            <a:xfrm>
              <a:off x="1989118" y="1581876"/>
              <a:ext cx="16646" cy="10848"/>
            </a:xfrm>
            <a:custGeom>
              <a:rect b="b" l="l" r="r" t="t"/>
              <a:pathLst>
                <a:path extrusionOk="0" h="799" w="1226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1" name="Google Shape;12731;p61"/>
            <p:cNvSpPr/>
            <p:nvPr/>
          </p:nvSpPr>
          <p:spPr>
            <a:xfrm>
              <a:off x="2038310" y="1522800"/>
              <a:ext cx="2009" cy="5621"/>
            </a:xfrm>
            <a:custGeom>
              <a:rect b="b" l="l" r="r" t="t"/>
              <a:pathLst>
                <a:path extrusionOk="0" h="414" w="148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2" name="Google Shape;12732;p61"/>
            <p:cNvSpPr/>
            <p:nvPr/>
          </p:nvSpPr>
          <p:spPr>
            <a:xfrm>
              <a:off x="1993015" y="1584252"/>
              <a:ext cx="149" cy="543"/>
            </a:xfrm>
            <a:custGeom>
              <a:rect b="b" l="l" r="r" t="t"/>
              <a:pathLst>
                <a:path extrusionOk="0" h="40" w="11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3" name="Google Shape;12733;p61"/>
            <p:cNvSpPr/>
            <p:nvPr/>
          </p:nvSpPr>
          <p:spPr>
            <a:xfrm>
              <a:off x="1992105" y="158653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4" name="Google Shape;12734;p61"/>
            <p:cNvSpPr/>
            <p:nvPr/>
          </p:nvSpPr>
          <p:spPr>
            <a:xfrm>
              <a:off x="1992866" y="1584782"/>
              <a:ext cx="163" cy="489"/>
            </a:xfrm>
            <a:custGeom>
              <a:rect b="b" l="l" r="r" t="t"/>
              <a:pathLst>
                <a:path extrusionOk="0" h="36" w="12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5" name="Google Shape;12735;p61"/>
            <p:cNvSpPr/>
            <p:nvPr/>
          </p:nvSpPr>
          <p:spPr>
            <a:xfrm>
              <a:off x="1991820" y="158706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6" name="Google Shape;12736;p61"/>
            <p:cNvSpPr/>
            <p:nvPr/>
          </p:nvSpPr>
          <p:spPr>
            <a:xfrm>
              <a:off x="1992390" y="158596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7" name="Google Shape;12737;p61"/>
            <p:cNvSpPr/>
            <p:nvPr/>
          </p:nvSpPr>
          <p:spPr>
            <a:xfrm>
              <a:off x="1992635" y="1585352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8" name="Google Shape;12738;p61"/>
            <p:cNvSpPr/>
            <p:nvPr/>
          </p:nvSpPr>
          <p:spPr>
            <a:xfrm>
              <a:off x="1998432" y="1591000"/>
              <a:ext cx="434" cy="489"/>
            </a:xfrm>
            <a:custGeom>
              <a:rect b="b" l="l" r="r" t="t"/>
              <a:pathLst>
                <a:path extrusionOk="0" h="36" w="32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9" name="Google Shape;12739;p61"/>
            <p:cNvSpPr/>
            <p:nvPr/>
          </p:nvSpPr>
          <p:spPr>
            <a:xfrm>
              <a:off x="1999478" y="1592046"/>
              <a:ext cx="530" cy="489"/>
            </a:xfrm>
            <a:custGeom>
              <a:rect b="b" l="l" r="r" t="t"/>
              <a:pathLst>
                <a:path extrusionOk="0" h="36" w="39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0" name="Google Shape;12740;p61"/>
            <p:cNvSpPr/>
            <p:nvPr/>
          </p:nvSpPr>
          <p:spPr>
            <a:xfrm>
              <a:off x="1990965" y="158801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1" name="Google Shape;12741;p61"/>
            <p:cNvSpPr/>
            <p:nvPr/>
          </p:nvSpPr>
          <p:spPr>
            <a:xfrm>
              <a:off x="1998948" y="159157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2" name="Google Shape;12742;p61"/>
            <p:cNvSpPr/>
            <p:nvPr/>
          </p:nvSpPr>
          <p:spPr>
            <a:xfrm>
              <a:off x="1991399" y="1587579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3" name="Google Shape;12743;p61"/>
            <p:cNvSpPr/>
            <p:nvPr/>
          </p:nvSpPr>
          <p:spPr>
            <a:xfrm>
              <a:off x="2108940" y="1555794"/>
              <a:ext cx="19932" cy="28906"/>
            </a:xfrm>
            <a:custGeom>
              <a:rect b="b" l="l" r="r" t="t"/>
              <a:pathLst>
                <a:path extrusionOk="0" h="2129" w="1468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4" name="Google Shape;12744;p61"/>
            <p:cNvSpPr/>
            <p:nvPr/>
          </p:nvSpPr>
          <p:spPr>
            <a:xfrm>
              <a:off x="2132850" y="1574558"/>
              <a:ext cx="8948" cy="12288"/>
            </a:xfrm>
            <a:custGeom>
              <a:rect b="b" l="l" r="r" t="t"/>
              <a:pathLst>
                <a:path extrusionOk="0" h="905" w="659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5" name="Google Shape;12745;p61"/>
            <p:cNvSpPr/>
            <p:nvPr/>
          </p:nvSpPr>
          <p:spPr>
            <a:xfrm>
              <a:off x="2116217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6" name="Google Shape;12746;p61"/>
            <p:cNvSpPr/>
            <p:nvPr/>
          </p:nvSpPr>
          <p:spPr>
            <a:xfrm>
              <a:off x="2117168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7" name="Google Shape;12747;p61"/>
            <p:cNvSpPr/>
            <p:nvPr/>
          </p:nvSpPr>
          <p:spPr>
            <a:xfrm>
              <a:off x="2115267" y="1584496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8" name="Google Shape;12748;p61"/>
            <p:cNvSpPr/>
            <p:nvPr/>
          </p:nvSpPr>
          <p:spPr>
            <a:xfrm>
              <a:off x="2115742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9" name="Google Shape;12749;p61"/>
            <p:cNvSpPr/>
            <p:nvPr/>
          </p:nvSpPr>
          <p:spPr>
            <a:xfrm>
              <a:off x="2114357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0" name="Google Shape;12750;p61"/>
            <p:cNvSpPr/>
            <p:nvPr/>
          </p:nvSpPr>
          <p:spPr>
            <a:xfrm>
              <a:off x="2115022" y="15844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1" name="Google Shape;12751;p61"/>
            <p:cNvSpPr/>
            <p:nvPr/>
          </p:nvSpPr>
          <p:spPr>
            <a:xfrm>
              <a:off x="2117643" y="158468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2" name="Google Shape;12752;p61"/>
            <p:cNvSpPr/>
            <p:nvPr/>
          </p:nvSpPr>
          <p:spPr>
            <a:xfrm>
              <a:off x="2120263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3" name="Google Shape;12753;p61"/>
            <p:cNvSpPr/>
            <p:nvPr/>
          </p:nvSpPr>
          <p:spPr>
            <a:xfrm>
              <a:off x="212087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4" name="Google Shape;12754;p61"/>
            <p:cNvSpPr/>
            <p:nvPr/>
          </p:nvSpPr>
          <p:spPr>
            <a:xfrm>
              <a:off x="2120399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5" name="Google Shape;12755;p61"/>
            <p:cNvSpPr/>
            <p:nvPr/>
          </p:nvSpPr>
          <p:spPr>
            <a:xfrm>
              <a:off x="2118118" y="15847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6" name="Google Shape;12756;p61"/>
            <p:cNvSpPr/>
            <p:nvPr/>
          </p:nvSpPr>
          <p:spPr>
            <a:xfrm>
              <a:off x="2118553" y="1584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7" name="Google Shape;12757;p61"/>
            <p:cNvSpPr/>
            <p:nvPr/>
          </p:nvSpPr>
          <p:spPr>
            <a:xfrm>
              <a:off x="2118973" y="158487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8" name="Google Shape;12758;p61"/>
            <p:cNvSpPr/>
            <p:nvPr/>
          </p:nvSpPr>
          <p:spPr>
            <a:xfrm>
              <a:off x="2119408" y="15849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9" name="Google Shape;12759;p61"/>
            <p:cNvSpPr/>
            <p:nvPr/>
          </p:nvSpPr>
          <p:spPr>
            <a:xfrm>
              <a:off x="2116692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0" name="Google Shape;12760;p61"/>
            <p:cNvSpPr/>
            <p:nvPr/>
          </p:nvSpPr>
          <p:spPr>
            <a:xfrm>
              <a:off x="2119734" y="1585012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1" name="Google Shape;12761;p61"/>
            <p:cNvSpPr/>
            <p:nvPr/>
          </p:nvSpPr>
          <p:spPr>
            <a:xfrm>
              <a:off x="2113936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2" name="Google Shape;12762;p61"/>
            <p:cNvSpPr/>
            <p:nvPr/>
          </p:nvSpPr>
          <p:spPr>
            <a:xfrm>
              <a:off x="212064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3" name="Google Shape;12763;p61"/>
            <p:cNvSpPr/>
            <p:nvPr/>
          </p:nvSpPr>
          <p:spPr>
            <a:xfrm>
              <a:off x="2182285" y="1554259"/>
              <a:ext cx="4766" cy="7617"/>
            </a:xfrm>
            <a:custGeom>
              <a:rect b="b" l="l" r="r" t="t"/>
              <a:pathLst>
                <a:path extrusionOk="0" h="561" w="351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4" name="Google Shape;12764;p61"/>
            <p:cNvSpPr/>
            <p:nvPr/>
          </p:nvSpPr>
          <p:spPr>
            <a:xfrm>
              <a:off x="2133094" y="1420616"/>
              <a:ext cx="90752" cy="158463"/>
            </a:xfrm>
            <a:custGeom>
              <a:rect b="b" l="l" r="r" t="t"/>
              <a:pathLst>
                <a:path extrusionOk="0" h="11671" w="6684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5" name="Google Shape;12765;p61"/>
            <p:cNvSpPr/>
            <p:nvPr/>
          </p:nvSpPr>
          <p:spPr>
            <a:xfrm>
              <a:off x="2223833" y="14593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6" name="Google Shape;12766;p61"/>
            <p:cNvSpPr/>
            <p:nvPr/>
          </p:nvSpPr>
          <p:spPr>
            <a:xfrm>
              <a:off x="2221022" y="1454248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7" name="Google Shape;12767;p61"/>
            <p:cNvSpPr/>
            <p:nvPr/>
          </p:nvSpPr>
          <p:spPr>
            <a:xfrm>
              <a:off x="2221782" y="1455673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8" name="Google Shape;12768;p61"/>
            <p:cNvSpPr/>
            <p:nvPr/>
          </p:nvSpPr>
          <p:spPr>
            <a:xfrm>
              <a:off x="2221552" y="1455347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9" name="Google Shape;12769;p61"/>
            <p:cNvSpPr/>
            <p:nvPr/>
          </p:nvSpPr>
          <p:spPr>
            <a:xfrm>
              <a:off x="2221171" y="14545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0" name="Google Shape;12770;p61"/>
            <p:cNvSpPr/>
            <p:nvPr/>
          </p:nvSpPr>
          <p:spPr>
            <a:xfrm>
              <a:off x="2223737" y="1458864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1" name="Google Shape;12771;p61"/>
            <p:cNvSpPr/>
            <p:nvPr/>
          </p:nvSpPr>
          <p:spPr>
            <a:xfrm>
              <a:off x="2221361" y="1454967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2" name="Google Shape;12772;p61"/>
            <p:cNvSpPr/>
            <p:nvPr/>
          </p:nvSpPr>
          <p:spPr>
            <a:xfrm>
              <a:off x="2223642" y="14584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3" name="Google Shape;12773;p61"/>
            <p:cNvSpPr/>
            <p:nvPr/>
          </p:nvSpPr>
          <p:spPr>
            <a:xfrm>
              <a:off x="2222692" y="145686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4" name="Google Shape;12774;p61"/>
            <p:cNvSpPr/>
            <p:nvPr/>
          </p:nvSpPr>
          <p:spPr>
            <a:xfrm>
              <a:off x="2222502" y="14565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5" name="Google Shape;12775;p61"/>
            <p:cNvSpPr/>
            <p:nvPr/>
          </p:nvSpPr>
          <p:spPr>
            <a:xfrm>
              <a:off x="2223547" y="1458008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6" name="Google Shape;12776;p61"/>
            <p:cNvSpPr/>
            <p:nvPr/>
          </p:nvSpPr>
          <p:spPr>
            <a:xfrm>
              <a:off x="2223303" y="1457574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7" name="Google Shape;12777;p61"/>
            <p:cNvSpPr/>
            <p:nvPr/>
          </p:nvSpPr>
          <p:spPr>
            <a:xfrm>
              <a:off x="2222258" y="1456338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8" name="Google Shape;12778;p61"/>
            <p:cNvSpPr/>
            <p:nvPr/>
          </p:nvSpPr>
          <p:spPr>
            <a:xfrm>
              <a:off x="2220927" y="1453922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9" name="Google Shape;12779;p61"/>
            <p:cNvSpPr/>
            <p:nvPr/>
          </p:nvSpPr>
          <p:spPr>
            <a:xfrm>
              <a:off x="2223398" y="145776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0" name="Google Shape;12780;p61"/>
            <p:cNvSpPr/>
            <p:nvPr/>
          </p:nvSpPr>
          <p:spPr>
            <a:xfrm>
              <a:off x="2222882" y="1457058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1" name="Google Shape;12781;p61"/>
            <p:cNvSpPr/>
            <p:nvPr/>
          </p:nvSpPr>
          <p:spPr>
            <a:xfrm>
              <a:off x="2220886" y="145320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2" name="Google Shape;12782;p61"/>
            <p:cNvSpPr/>
            <p:nvPr/>
          </p:nvSpPr>
          <p:spPr>
            <a:xfrm>
              <a:off x="2222027" y="145601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3" name="Google Shape;12783;p61"/>
            <p:cNvSpPr/>
            <p:nvPr/>
          </p:nvSpPr>
          <p:spPr>
            <a:xfrm>
              <a:off x="2220886" y="145354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4" name="Google Shape;12784;p61"/>
            <p:cNvSpPr/>
            <p:nvPr/>
          </p:nvSpPr>
          <p:spPr>
            <a:xfrm>
              <a:off x="2201498" y="1421268"/>
              <a:ext cx="6667" cy="5146"/>
            </a:xfrm>
            <a:custGeom>
              <a:rect b="b" l="l" r="r" t="t"/>
              <a:pathLst>
                <a:path extrusionOk="0" h="379" w="491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5" name="Google Shape;12785;p61"/>
            <p:cNvSpPr/>
            <p:nvPr/>
          </p:nvSpPr>
          <p:spPr>
            <a:xfrm>
              <a:off x="2212618" y="1541442"/>
              <a:ext cx="2580" cy="489"/>
            </a:xfrm>
            <a:custGeom>
              <a:rect b="b" l="l" r="r" t="t"/>
              <a:pathLst>
                <a:path extrusionOk="0" h="36" w="19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6" name="Google Shape;12786;p61"/>
            <p:cNvSpPr/>
            <p:nvPr/>
          </p:nvSpPr>
          <p:spPr>
            <a:xfrm>
              <a:off x="2219746" y="1534599"/>
              <a:ext cx="33333" cy="20244"/>
            </a:xfrm>
            <a:custGeom>
              <a:rect b="b" l="l" r="r" t="t"/>
              <a:pathLst>
                <a:path extrusionOk="0" h="1491" w="2455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7" name="Google Shape;12787;p61"/>
            <p:cNvSpPr/>
            <p:nvPr/>
          </p:nvSpPr>
          <p:spPr>
            <a:xfrm>
              <a:off x="2210051" y="1545190"/>
              <a:ext cx="7047" cy="5092"/>
            </a:xfrm>
            <a:custGeom>
              <a:rect b="b" l="l" r="r" t="t"/>
              <a:pathLst>
                <a:path extrusionOk="0" h="375" w="519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8" name="Google Shape;12788;p61"/>
            <p:cNvSpPr/>
            <p:nvPr/>
          </p:nvSpPr>
          <p:spPr>
            <a:xfrm>
              <a:off x="2234002" y="154998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9" name="Google Shape;12789;p61"/>
            <p:cNvSpPr/>
            <p:nvPr/>
          </p:nvSpPr>
          <p:spPr>
            <a:xfrm>
              <a:off x="2234342" y="155002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0" name="Google Shape;12790;p61"/>
            <p:cNvSpPr/>
            <p:nvPr/>
          </p:nvSpPr>
          <p:spPr>
            <a:xfrm>
              <a:off x="2234722" y="155011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1" name="Google Shape;12791;p61"/>
            <p:cNvSpPr/>
            <p:nvPr/>
          </p:nvSpPr>
          <p:spPr>
            <a:xfrm>
              <a:off x="2234572" y="155007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2" name="Google Shape;12792;p61"/>
            <p:cNvSpPr/>
            <p:nvPr/>
          </p:nvSpPr>
          <p:spPr>
            <a:xfrm>
              <a:off x="2229630" y="1549982"/>
              <a:ext cx="733" cy="54"/>
            </a:xfrm>
            <a:custGeom>
              <a:rect b="b" l="l" r="r" t="t"/>
              <a:pathLst>
                <a:path extrusionOk="0" h="4" w="54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3" name="Google Shape;12793;p61"/>
            <p:cNvSpPr/>
            <p:nvPr/>
          </p:nvSpPr>
          <p:spPr>
            <a:xfrm>
              <a:off x="2245652" y="1554599"/>
              <a:ext cx="530" cy="54"/>
            </a:xfrm>
            <a:custGeom>
              <a:rect b="b" l="l" r="r" t="t"/>
              <a:pathLst>
                <a:path extrusionOk="0" h="4" w="39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4" name="Google Shape;12794;p61"/>
            <p:cNvSpPr/>
            <p:nvPr/>
          </p:nvSpPr>
          <p:spPr>
            <a:xfrm>
              <a:off x="2244986" y="1554544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5" name="Google Shape;12795;p61"/>
            <p:cNvSpPr/>
            <p:nvPr/>
          </p:nvSpPr>
          <p:spPr>
            <a:xfrm>
              <a:off x="2235102" y="1550213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6" name="Google Shape;12796;p61"/>
            <p:cNvSpPr/>
            <p:nvPr/>
          </p:nvSpPr>
          <p:spPr>
            <a:xfrm>
              <a:off x="2244416" y="1554544"/>
              <a:ext cx="434" cy="14"/>
            </a:xfrm>
            <a:custGeom>
              <a:rect b="b" l="l" r="r" t="t"/>
              <a:pathLst>
                <a:path extrusionOk="0" h="1" w="32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7" name="Google Shape;12797;p61"/>
            <p:cNvSpPr/>
            <p:nvPr/>
          </p:nvSpPr>
          <p:spPr>
            <a:xfrm>
              <a:off x="2233622" y="15499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8" name="Google Shape;12798;p61"/>
            <p:cNvSpPr/>
            <p:nvPr/>
          </p:nvSpPr>
          <p:spPr>
            <a:xfrm>
              <a:off x="2247267" y="1554789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9" name="Google Shape;12799;p61"/>
            <p:cNvSpPr/>
            <p:nvPr/>
          </p:nvSpPr>
          <p:spPr>
            <a:xfrm>
              <a:off x="2246412" y="1554694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0" name="Google Shape;12800;p61"/>
            <p:cNvSpPr/>
            <p:nvPr/>
          </p:nvSpPr>
          <p:spPr>
            <a:xfrm>
              <a:off x="2243941" y="1554504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1" name="Google Shape;12801;p61"/>
            <p:cNvSpPr/>
            <p:nvPr/>
          </p:nvSpPr>
          <p:spPr>
            <a:xfrm>
              <a:off x="2242420" y="1554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2" name="Google Shape;12802;p61"/>
            <p:cNvSpPr/>
            <p:nvPr/>
          </p:nvSpPr>
          <p:spPr>
            <a:xfrm>
              <a:off x="2242230" y="155450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3" name="Google Shape;12803;p61"/>
            <p:cNvSpPr/>
            <p:nvPr/>
          </p:nvSpPr>
          <p:spPr>
            <a:xfrm>
              <a:off x="2228530" y="1550023"/>
              <a:ext cx="964" cy="109"/>
            </a:xfrm>
            <a:custGeom>
              <a:rect b="b" l="l" r="r" t="t"/>
              <a:pathLst>
                <a:path extrusionOk="0" h="8" w="71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4" name="Google Shape;12804;p61"/>
            <p:cNvSpPr/>
            <p:nvPr/>
          </p:nvSpPr>
          <p:spPr>
            <a:xfrm>
              <a:off x="2243506" y="15544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5" name="Google Shape;12805;p61"/>
            <p:cNvSpPr/>
            <p:nvPr/>
          </p:nvSpPr>
          <p:spPr>
            <a:xfrm>
              <a:off x="2242841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6" name="Google Shape;12806;p61"/>
            <p:cNvSpPr/>
            <p:nvPr/>
          </p:nvSpPr>
          <p:spPr>
            <a:xfrm>
              <a:off x="2242610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7" name="Google Shape;12807;p61"/>
            <p:cNvSpPr/>
            <p:nvPr/>
          </p:nvSpPr>
          <p:spPr>
            <a:xfrm>
              <a:off x="223244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8" name="Google Shape;12808;p61"/>
            <p:cNvSpPr/>
            <p:nvPr/>
          </p:nvSpPr>
          <p:spPr>
            <a:xfrm>
              <a:off x="2242081" y="155454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9" name="Google Shape;12809;p61"/>
            <p:cNvSpPr/>
            <p:nvPr/>
          </p:nvSpPr>
          <p:spPr>
            <a:xfrm>
              <a:off x="2243126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0" name="Google Shape;12810;p61"/>
            <p:cNvSpPr/>
            <p:nvPr/>
          </p:nvSpPr>
          <p:spPr>
            <a:xfrm>
              <a:off x="2230581" y="1549928"/>
              <a:ext cx="584" cy="14"/>
            </a:xfrm>
            <a:custGeom>
              <a:rect b="b" l="l" r="r" t="t"/>
              <a:pathLst>
                <a:path extrusionOk="0" h="1" w="43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1" name="Google Shape;12811;p61"/>
            <p:cNvSpPr/>
            <p:nvPr/>
          </p:nvSpPr>
          <p:spPr>
            <a:xfrm>
              <a:off x="2234912" y="1550118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2" name="Google Shape;12812;p61"/>
            <p:cNvSpPr/>
            <p:nvPr/>
          </p:nvSpPr>
          <p:spPr>
            <a:xfrm>
              <a:off x="223301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3" name="Google Shape;12813;p61"/>
            <p:cNvSpPr/>
            <p:nvPr/>
          </p:nvSpPr>
          <p:spPr>
            <a:xfrm>
              <a:off x="2231436" y="1549928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4" name="Google Shape;12814;p61"/>
            <p:cNvSpPr/>
            <p:nvPr/>
          </p:nvSpPr>
          <p:spPr>
            <a:xfrm>
              <a:off x="2235197" y="155030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5" name="Google Shape;12815;p61"/>
            <p:cNvSpPr/>
            <p:nvPr/>
          </p:nvSpPr>
          <p:spPr>
            <a:xfrm>
              <a:off x="2242040" y="1554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6" name="Google Shape;12816;p61"/>
            <p:cNvSpPr/>
            <p:nvPr/>
          </p:nvSpPr>
          <p:spPr>
            <a:xfrm>
              <a:off x="2233486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7" name="Google Shape;12817;p61"/>
            <p:cNvSpPr/>
            <p:nvPr/>
          </p:nvSpPr>
          <p:spPr>
            <a:xfrm>
              <a:off x="2235007" y="155017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8" name="Google Shape;12818;p61"/>
            <p:cNvSpPr/>
            <p:nvPr/>
          </p:nvSpPr>
          <p:spPr>
            <a:xfrm>
              <a:off x="2295603" y="2007327"/>
              <a:ext cx="56822" cy="70087"/>
            </a:xfrm>
            <a:custGeom>
              <a:rect b="b" l="l" r="r" t="t"/>
              <a:pathLst>
                <a:path extrusionOk="0" h="5162" w="4185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9" name="Google Shape;12819;p61"/>
            <p:cNvSpPr/>
            <p:nvPr/>
          </p:nvSpPr>
          <p:spPr>
            <a:xfrm>
              <a:off x="2349886" y="2013858"/>
              <a:ext cx="2254" cy="3286"/>
            </a:xfrm>
            <a:custGeom>
              <a:rect b="b" l="l" r="r" t="t"/>
              <a:pathLst>
                <a:path extrusionOk="0" h="242" w="166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0" name="Google Shape;12820;p61"/>
            <p:cNvSpPr/>
            <p:nvPr/>
          </p:nvSpPr>
          <p:spPr>
            <a:xfrm>
              <a:off x="2308149" y="2009201"/>
              <a:ext cx="964" cy="394"/>
            </a:xfrm>
            <a:custGeom>
              <a:rect b="b" l="l" r="r" t="t"/>
              <a:pathLst>
                <a:path extrusionOk="0" h="29" w="71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1" name="Google Shape;12821;p61"/>
            <p:cNvSpPr/>
            <p:nvPr/>
          </p:nvSpPr>
          <p:spPr>
            <a:xfrm>
              <a:off x="2302310" y="2007341"/>
              <a:ext cx="3530" cy="448"/>
            </a:xfrm>
            <a:custGeom>
              <a:rect b="b" l="l" r="r" t="t"/>
              <a:pathLst>
                <a:path extrusionOk="0" h="33" w="26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2" name="Google Shape;12822;p61"/>
            <p:cNvSpPr/>
            <p:nvPr/>
          </p:nvSpPr>
          <p:spPr>
            <a:xfrm>
              <a:off x="2296513" y="20117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3" name="Google Shape;12823;p61"/>
            <p:cNvSpPr/>
            <p:nvPr/>
          </p:nvSpPr>
          <p:spPr>
            <a:xfrm>
              <a:off x="2296649" y="2011522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4" name="Google Shape;12824;p61"/>
            <p:cNvSpPr/>
            <p:nvPr/>
          </p:nvSpPr>
          <p:spPr>
            <a:xfrm>
              <a:off x="2296798" y="2011237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5" name="Google Shape;12825;p61"/>
            <p:cNvSpPr/>
            <p:nvPr/>
          </p:nvSpPr>
          <p:spPr>
            <a:xfrm>
              <a:off x="2296934" y="2010857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6" name="Google Shape;12826;p61"/>
            <p:cNvSpPr/>
            <p:nvPr/>
          </p:nvSpPr>
          <p:spPr>
            <a:xfrm>
              <a:off x="2306248" y="2008196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7" name="Google Shape;12827;p61"/>
            <p:cNvSpPr/>
            <p:nvPr/>
          </p:nvSpPr>
          <p:spPr>
            <a:xfrm>
              <a:off x="2336336" y="201808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8" name="Google Shape;12828;p61"/>
            <p:cNvSpPr/>
            <p:nvPr/>
          </p:nvSpPr>
          <p:spPr>
            <a:xfrm>
              <a:off x="2336675" y="201789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9" name="Google Shape;12829;p61"/>
            <p:cNvSpPr/>
            <p:nvPr/>
          </p:nvSpPr>
          <p:spPr>
            <a:xfrm>
              <a:off x="2348270" y="2014333"/>
              <a:ext cx="1398" cy="244"/>
            </a:xfrm>
            <a:custGeom>
              <a:rect b="b" l="l" r="r" t="t"/>
              <a:pathLst>
                <a:path extrusionOk="0" h="18" w="103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0" name="Google Shape;12830;p61"/>
            <p:cNvSpPr/>
            <p:nvPr/>
          </p:nvSpPr>
          <p:spPr>
            <a:xfrm>
              <a:off x="2335765" y="20182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1" name="Google Shape;12831;p61"/>
            <p:cNvSpPr/>
            <p:nvPr/>
          </p:nvSpPr>
          <p:spPr>
            <a:xfrm>
              <a:off x="2335480" y="2018230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2" name="Google Shape;12832;p61"/>
            <p:cNvSpPr/>
            <p:nvPr/>
          </p:nvSpPr>
          <p:spPr>
            <a:xfrm>
              <a:off x="2335249" y="201813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3" name="Google Shape;12833;p61"/>
            <p:cNvSpPr/>
            <p:nvPr/>
          </p:nvSpPr>
          <p:spPr>
            <a:xfrm>
              <a:off x="2336051" y="201817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4" name="Google Shape;12834;p61"/>
            <p:cNvSpPr/>
            <p:nvPr/>
          </p:nvSpPr>
          <p:spPr>
            <a:xfrm>
              <a:off x="2335059" y="20179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5" name="Google Shape;12835;p61"/>
            <p:cNvSpPr/>
            <p:nvPr/>
          </p:nvSpPr>
          <p:spPr>
            <a:xfrm>
              <a:off x="2337816" y="2016804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6" name="Google Shape;12836;p61"/>
            <p:cNvSpPr/>
            <p:nvPr/>
          </p:nvSpPr>
          <p:spPr>
            <a:xfrm>
              <a:off x="2337245" y="201741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7" name="Google Shape;12837;p61"/>
            <p:cNvSpPr/>
            <p:nvPr/>
          </p:nvSpPr>
          <p:spPr>
            <a:xfrm>
              <a:off x="2337571" y="20171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8" name="Google Shape;12838;p61"/>
            <p:cNvSpPr/>
            <p:nvPr/>
          </p:nvSpPr>
          <p:spPr>
            <a:xfrm>
              <a:off x="2336960" y="201770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9" name="Google Shape;12839;p61"/>
            <p:cNvSpPr/>
            <p:nvPr/>
          </p:nvSpPr>
          <p:spPr>
            <a:xfrm>
              <a:off x="2307388" y="2008861"/>
              <a:ext cx="584" cy="258"/>
            </a:xfrm>
            <a:custGeom>
              <a:rect b="b" l="l" r="r" t="t"/>
              <a:pathLst>
                <a:path extrusionOk="0" h="19" w="43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0" name="Google Shape;12840;p61"/>
            <p:cNvSpPr/>
            <p:nvPr/>
          </p:nvSpPr>
          <p:spPr>
            <a:xfrm>
              <a:off x="2324170" y="2015704"/>
              <a:ext cx="1303" cy="584"/>
            </a:xfrm>
            <a:custGeom>
              <a:rect b="b" l="l" r="r" t="t"/>
              <a:pathLst>
                <a:path extrusionOk="0" h="43" w="96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1" name="Google Shape;12841;p61"/>
            <p:cNvSpPr/>
            <p:nvPr/>
          </p:nvSpPr>
          <p:spPr>
            <a:xfrm>
              <a:off x="2310050" y="20099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2" name="Google Shape;12842;p61"/>
            <p:cNvSpPr/>
            <p:nvPr/>
          </p:nvSpPr>
          <p:spPr>
            <a:xfrm>
              <a:off x="2351651" y="201395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3" name="Google Shape;12843;p61"/>
            <p:cNvSpPr/>
            <p:nvPr/>
          </p:nvSpPr>
          <p:spPr>
            <a:xfrm>
              <a:off x="2314001" y="2010626"/>
              <a:ext cx="10183" cy="5092"/>
            </a:xfrm>
            <a:custGeom>
              <a:rect b="b" l="l" r="r" t="t"/>
              <a:pathLst>
                <a:path extrusionOk="0" h="375" w="75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4" name="Google Shape;12844;p61"/>
            <p:cNvSpPr/>
            <p:nvPr/>
          </p:nvSpPr>
          <p:spPr>
            <a:xfrm>
              <a:off x="2352072" y="2013858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5" name="Google Shape;12845;p61"/>
            <p:cNvSpPr/>
            <p:nvPr/>
          </p:nvSpPr>
          <p:spPr>
            <a:xfrm>
              <a:off x="2351027" y="201414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6" name="Google Shape;12846;p61"/>
            <p:cNvSpPr/>
            <p:nvPr/>
          </p:nvSpPr>
          <p:spPr>
            <a:xfrm>
              <a:off x="2351312" y="201404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7" name="Google Shape;12847;p61"/>
            <p:cNvSpPr/>
            <p:nvPr/>
          </p:nvSpPr>
          <p:spPr>
            <a:xfrm>
              <a:off x="2263574" y="2013192"/>
              <a:ext cx="38180" cy="39646"/>
            </a:xfrm>
            <a:custGeom>
              <a:rect b="b" l="l" r="r" t="t"/>
              <a:pathLst>
                <a:path extrusionOk="0" h="2920" w="2812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8" name="Google Shape;12848;p61"/>
            <p:cNvSpPr/>
            <p:nvPr/>
          </p:nvSpPr>
          <p:spPr>
            <a:xfrm>
              <a:off x="2263710" y="20526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9" name="Google Shape;12849;p61"/>
            <p:cNvSpPr/>
            <p:nvPr/>
          </p:nvSpPr>
          <p:spPr>
            <a:xfrm>
              <a:off x="2264144" y="2052540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0" name="Google Shape;12850;p61"/>
            <p:cNvSpPr/>
            <p:nvPr/>
          </p:nvSpPr>
          <p:spPr>
            <a:xfrm>
              <a:off x="2265135" y="2052024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1" name="Google Shape;12851;p61"/>
            <p:cNvSpPr/>
            <p:nvPr/>
          </p:nvSpPr>
          <p:spPr>
            <a:xfrm>
              <a:off x="2264524" y="2052404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2" name="Google Shape;12852;p61"/>
            <p:cNvSpPr/>
            <p:nvPr/>
          </p:nvSpPr>
          <p:spPr>
            <a:xfrm>
              <a:off x="2265475" y="2051834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3" name="Google Shape;12853;p61"/>
            <p:cNvSpPr/>
            <p:nvPr/>
          </p:nvSpPr>
          <p:spPr>
            <a:xfrm>
              <a:off x="2266941" y="2051304"/>
              <a:ext cx="448" cy="163"/>
            </a:xfrm>
            <a:custGeom>
              <a:rect b="b" l="l" r="r" t="t"/>
              <a:pathLst>
                <a:path extrusionOk="0" h="12" w="33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4" name="Google Shape;12854;p61"/>
            <p:cNvSpPr/>
            <p:nvPr/>
          </p:nvSpPr>
          <p:spPr>
            <a:xfrm>
              <a:off x="2270037" y="205050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5" name="Google Shape;12855;p61"/>
            <p:cNvSpPr/>
            <p:nvPr/>
          </p:nvSpPr>
          <p:spPr>
            <a:xfrm>
              <a:off x="2263329" y="20527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6" name="Google Shape;12856;p61"/>
            <p:cNvSpPr/>
            <p:nvPr/>
          </p:nvSpPr>
          <p:spPr>
            <a:xfrm>
              <a:off x="2265896" y="2051644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7" name="Google Shape;12857;p61"/>
            <p:cNvSpPr/>
            <p:nvPr/>
          </p:nvSpPr>
          <p:spPr>
            <a:xfrm>
              <a:off x="2266371" y="2051495"/>
              <a:ext cx="543" cy="163"/>
            </a:xfrm>
            <a:custGeom>
              <a:rect b="b" l="l" r="r" t="t"/>
              <a:pathLst>
                <a:path extrusionOk="0" h="12" w="4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8" name="Google Shape;12858;p61"/>
            <p:cNvSpPr/>
            <p:nvPr/>
          </p:nvSpPr>
          <p:spPr>
            <a:xfrm>
              <a:off x="2267756" y="2051169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9" name="Google Shape;12859;p61"/>
            <p:cNvSpPr/>
            <p:nvPr/>
          </p:nvSpPr>
          <p:spPr>
            <a:xfrm>
              <a:off x="2280872" y="2017035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0" name="Google Shape;12860;p61"/>
            <p:cNvSpPr/>
            <p:nvPr/>
          </p:nvSpPr>
          <p:spPr>
            <a:xfrm>
              <a:off x="2281958" y="201751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1" name="Google Shape;12861;p61"/>
            <p:cNvSpPr/>
            <p:nvPr/>
          </p:nvSpPr>
          <p:spPr>
            <a:xfrm>
              <a:off x="2283098" y="2017184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2" name="Google Shape;12862;p61"/>
            <p:cNvSpPr/>
            <p:nvPr/>
          </p:nvSpPr>
          <p:spPr>
            <a:xfrm>
              <a:off x="2282338" y="20175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3" name="Google Shape;12863;p61"/>
            <p:cNvSpPr/>
            <p:nvPr/>
          </p:nvSpPr>
          <p:spPr>
            <a:xfrm>
              <a:off x="2282528" y="201751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4" name="Google Shape;12864;p61"/>
            <p:cNvSpPr/>
            <p:nvPr/>
          </p:nvSpPr>
          <p:spPr>
            <a:xfrm>
              <a:off x="2274219" y="2015664"/>
              <a:ext cx="3910" cy="1059"/>
            </a:xfrm>
            <a:custGeom>
              <a:rect b="b" l="l" r="r" t="t"/>
              <a:pathLst>
                <a:path extrusionOk="0" h="78" w="288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5" name="Google Shape;12865;p61"/>
            <p:cNvSpPr/>
            <p:nvPr/>
          </p:nvSpPr>
          <p:spPr>
            <a:xfrm>
              <a:off x="2282867" y="201737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6" name="Google Shape;12866;p61"/>
            <p:cNvSpPr/>
            <p:nvPr/>
          </p:nvSpPr>
          <p:spPr>
            <a:xfrm>
              <a:off x="2281673" y="201741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7" name="Google Shape;12867;p61"/>
            <p:cNvSpPr/>
            <p:nvPr/>
          </p:nvSpPr>
          <p:spPr>
            <a:xfrm>
              <a:off x="2280586" y="2016899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8" name="Google Shape;12868;p61"/>
            <p:cNvSpPr/>
            <p:nvPr/>
          </p:nvSpPr>
          <p:spPr>
            <a:xfrm>
              <a:off x="2280342" y="201675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9" name="Google Shape;12869;p61"/>
            <p:cNvSpPr/>
            <p:nvPr/>
          </p:nvSpPr>
          <p:spPr>
            <a:xfrm>
              <a:off x="2281442" y="201732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0" name="Google Shape;12870;p61"/>
            <p:cNvSpPr/>
            <p:nvPr/>
          </p:nvSpPr>
          <p:spPr>
            <a:xfrm>
              <a:off x="2281157" y="2017225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1" name="Google Shape;12871;p61"/>
            <p:cNvSpPr/>
            <p:nvPr/>
          </p:nvSpPr>
          <p:spPr>
            <a:xfrm>
              <a:off x="2295793" y="203786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2" name="Google Shape;12872;p61"/>
            <p:cNvSpPr/>
            <p:nvPr/>
          </p:nvSpPr>
          <p:spPr>
            <a:xfrm>
              <a:off x="2295562" y="2038284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3" name="Google Shape;12873;p61"/>
            <p:cNvSpPr/>
            <p:nvPr/>
          </p:nvSpPr>
          <p:spPr>
            <a:xfrm>
              <a:off x="2295413" y="2038569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4" name="Google Shape;12874;p61"/>
            <p:cNvSpPr/>
            <p:nvPr/>
          </p:nvSpPr>
          <p:spPr>
            <a:xfrm>
              <a:off x="2295698" y="203805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5" name="Google Shape;12875;p61"/>
            <p:cNvSpPr/>
            <p:nvPr/>
          </p:nvSpPr>
          <p:spPr>
            <a:xfrm>
              <a:off x="2294897" y="20396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6" name="Google Shape;12876;p61"/>
            <p:cNvSpPr/>
            <p:nvPr/>
          </p:nvSpPr>
          <p:spPr>
            <a:xfrm>
              <a:off x="2295277" y="2038908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7" name="Google Shape;12877;p61"/>
            <p:cNvSpPr/>
            <p:nvPr/>
          </p:nvSpPr>
          <p:spPr>
            <a:xfrm>
              <a:off x="2295087" y="203923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8" name="Google Shape;12878;p61"/>
            <p:cNvSpPr/>
            <p:nvPr/>
          </p:nvSpPr>
          <p:spPr>
            <a:xfrm>
              <a:off x="2296228" y="203729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9" name="Google Shape;12879;p61"/>
            <p:cNvSpPr/>
            <p:nvPr/>
          </p:nvSpPr>
          <p:spPr>
            <a:xfrm>
              <a:off x="2296323" y="203719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0" name="Google Shape;12880;p61"/>
            <p:cNvSpPr/>
            <p:nvPr/>
          </p:nvSpPr>
          <p:spPr>
            <a:xfrm>
              <a:off x="2294707" y="2040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1" name="Google Shape;12881;p61"/>
            <p:cNvSpPr/>
            <p:nvPr/>
          </p:nvSpPr>
          <p:spPr>
            <a:xfrm>
              <a:off x="2295128" y="2013043"/>
              <a:ext cx="2634" cy="2349"/>
            </a:xfrm>
            <a:custGeom>
              <a:rect b="b" l="l" r="r" t="t"/>
              <a:pathLst>
                <a:path extrusionOk="0" h="173" w="194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2" name="Google Shape;12882;p61"/>
            <p:cNvSpPr/>
            <p:nvPr/>
          </p:nvSpPr>
          <p:spPr>
            <a:xfrm>
              <a:off x="2296133" y="2037388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3" name="Google Shape;12883;p61"/>
            <p:cNvSpPr/>
            <p:nvPr/>
          </p:nvSpPr>
          <p:spPr>
            <a:xfrm>
              <a:off x="2295943" y="203767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4" name="Google Shape;12884;p61"/>
            <p:cNvSpPr/>
            <p:nvPr/>
          </p:nvSpPr>
          <p:spPr>
            <a:xfrm>
              <a:off x="2296038" y="20375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5" name="Google Shape;12885;p61"/>
            <p:cNvSpPr/>
            <p:nvPr/>
          </p:nvSpPr>
          <p:spPr>
            <a:xfrm>
              <a:off x="2294422" y="2040809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6" name="Google Shape;12886;p61"/>
            <p:cNvSpPr/>
            <p:nvPr/>
          </p:nvSpPr>
          <p:spPr>
            <a:xfrm>
              <a:off x="2462729" y="1678276"/>
              <a:ext cx="126732" cy="73834"/>
            </a:xfrm>
            <a:custGeom>
              <a:rect b="b" l="l" r="r" t="t"/>
              <a:pathLst>
                <a:path extrusionOk="0" h="5438" w="9334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7" name="Google Shape;12887;p61"/>
            <p:cNvSpPr/>
            <p:nvPr/>
          </p:nvSpPr>
          <p:spPr>
            <a:xfrm>
              <a:off x="2580038" y="1723951"/>
              <a:ext cx="2105" cy="258"/>
            </a:xfrm>
            <a:custGeom>
              <a:rect b="b" l="l" r="r" t="t"/>
              <a:pathLst>
                <a:path extrusionOk="0" h="19" w="155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8" name="Google Shape;12888;p61"/>
            <p:cNvSpPr/>
            <p:nvPr/>
          </p:nvSpPr>
          <p:spPr>
            <a:xfrm>
              <a:off x="2573059" y="1725241"/>
              <a:ext cx="3096" cy="394"/>
            </a:xfrm>
            <a:custGeom>
              <a:rect b="b" l="l" r="r" t="t"/>
              <a:pathLst>
                <a:path extrusionOk="0" h="29" w="228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9" name="Google Shape;12889;p61"/>
            <p:cNvSpPr/>
            <p:nvPr/>
          </p:nvSpPr>
          <p:spPr>
            <a:xfrm>
              <a:off x="2579807" y="1723951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0" name="Google Shape;12890;p61"/>
            <p:cNvSpPr/>
            <p:nvPr/>
          </p:nvSpPr>
          <p:spPr>
            <a:xfrm>
              <a:off x="2580894" y="1715913"/>
              <a:ext cx="8242" cy="4915"/>
            </a:xfrm>
            <a:custGeom>
              <a:rect b="b" l="l" r="r" t="t"/>
              <a:pathLst>
                <a:path extrusionOk="0" h="362" w="607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1" name="Google Shape;12891;p61"/>
            <p:cNvSpPr/>
            <p:nvPr/>
          </p:nvSpPr>
          <p:spPr>
            <a:xfrm>
              <a:off x="2579034" y="1724236"/>
              <a:ext cx="122" cy="122"/>
            </a:xfrm>
            <a:custGeom>
              <a:rect b="b" l="l" r="r" t="t"/>
              <a:pathLst>
                <a:path extrusionOk="0" h="9" w="9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2" name="Google Shape;12892;p61"/>
            <p:cNvSpPr/>
            <p:nvPr/>
          </p:nvSpPr>
          <p:spPr>
            <a:xfrm>
              <a:off x="2570534" y="1714107"/>
              <a:ext cx="2390" cy="2200"/>
            </a:xfrm>
            <a:custGeom>
              <a:rect b="b" l="l" r="r" t="t"/>
              <a:pathLst>
                <a:path extrusionOk="0" h="162" w="176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3" name="Google Shape;12893;p61"/>
            <p:cNvSpPr/>
            <p:nvPr/>
          </p:nvSpPr>
          <p:spPr>
            <a:xfrm>
              <a:off x="2576291" y="17252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4" name="Google Shape;12894;p61"/>
            <p:cNvSpPr/>
            <p:nvPr/>
          </p:nvSpPr>
          <p:spPr>
            <a:xfrm>
              <a:off x="2579427" y="172404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5" name="Google Shape;12895;p61"/>
            <p:cNvSpPr/>
            <p:nvPr/>
          </p:nvSpPr>
          <p:spPr>
            <a:xfrm>
              <a:off x="2086700" y="1392158"/>
              <a:ext cx="189338" cy="157838"/>
            </a:xfrm>
            <a:custGeom>
              <a:rect b="b" l="l" r="r" t="t"/>
              <a:pathLst>
                <a:path extrusionOk="0" h="11625" w="13945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6" name="Google Shape;12896;p61"/>
            <p:cNvSpPr/>
            <p:nvPr/>
          </p:nvSpPr>
          <p:spPr>
            <a:xfrm>
              <a:off x="2127052" y="1276572"/>
              <a:ext cx="5961" cy="5526"/>
            </a:xfrm>
            <a:custGeom>
              <a:rect b="b" l="l" r="r" t="t"/>
              <a:pathLst>
                <a:path extrusionOk="0" h="407" w="439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7" name="Google Shape;12897;p61"/>
            <p:cNvSpPr/>
            <p:nvPr/>
          </p:nvSpPr>
          <p:spPr>
            <a:xfrm>
              <a:off x="2199678" y="1404961"/>
              <a:ext cx="1724" cy="1290"/>
            </a:xfrm>
            <a:custGeom>
              <a:rect b="b" l="l" r="r" t="t"/>
              <a:pathLst>
                <a:path extrusionOk="0" h="95" w="127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8" name="Google Shape;12898;p61"/>
            <p:cNvSpPr/>
            <p:nvPr/>
          </p:nvSpPr>
          <p:spPr>
            <a:xfrm>
              <a:off x="2210947" y="1395471"/>
              <a:ext cx="9043" cy="6409"/>
            </a:xfrm>
            <a:custGeom>
              <a:rect b="b" l="l" r="r" t="t"/>
              <a:pathLst>
                <a:path extrusionOk="0" h="472" w="666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9" name="Google Shape;12899;p61"/>
            <p:cNvSpPr/>
            <p:nvPr/>
          </p:nvSpPr>
          <p:spPr>
            <a:xfrm>
              <a:off x="2181335" y="1248725"/>
              <a:ext cx="67372" cy="20393"/>
            </a:xfrm>
            <a:custGeom>
              <a:rect b="b" l="l" r="r" t="t"/>
              <a:pathLst>
                <a:path extrusionOk="0" h="1502" w="4962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0" name="Google Shape;12900;p61"/>
            <p:cNvSpPr/>
            <p:nvPr/>
          </p:nvSpPr>
          <p:spPr>
            <a:xfrm>
              <a:off x="2129768" y="1256084"/>
              <a:ext cx="99252" cy="55546"/>
            </a:xfrm>
            <a:custGeom>
              <a:rect b="b" l="l" r="r" t="t"/>
              <a:pathLst>
                <a:path extrusionOk="0" h="4091" w="731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1" name="Google Shape;12901;p61"/>
            <p:cNvSpPr/>
            <p:nvPr/>
          </p:nvSpPr>
          <p:spPr>
            <a:xfrm>
              <a:off x="2248883" y="1404961"/>
              <a:ext cx="4331" cy="1914"/>
            </a:xfrm>
            <a:custGeom>
              <a:rect b="b" l="l" r="r" t="t"/>
              <a:pathLst>
                <a:path extrusionOk="0" h="141" w="319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2" name="Google Shape;12902;p61"/>
            <p:cNvSpPr/>
            <p:nvPr/>
          </p:nvSpPr>
          <p:spPr>
            <a:xfrm>
              <a:off x="2202543" y="14178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3" name="Google Shape;12903;p61"/>
            <p:cNvSpPr/>
            <p:nvPr/>
          </p:nvSpPr>
          <p:spPr>
            <a:xfrm>
              <a:off x="2202258" y="141826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4" name="Google Shape;12904;p61"/>
            <p:cNvSpPr/>
            <p:nvPr/>
          </p:nvSpPr>
          <p:spPr>
            <a:xfrm>
              <a:off x="2264334" y="141380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5" name="Google Shape;12905;p61"/>
            <p:cNvSpPr/>
            <p:nvPr/>
          </p:nvSpPr>
          <p:spPr>
            <a:xfrm>
              <a:off x="2201688" y="1419082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6" name="Google Shape;12906;p61"/>
            <p:cNvSpPr/>
            <p:nvPr/>
          </p:nvSpPr>
          <p:spPr>
            <a:xfrm>
              <a:off x="2201973" y="14186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7" name="Google Shape;12907;p61"/>
            <p:cNvSpPr/>
            <p:nvPr/>
          </p:nvSpPr>
          <p:spPr>
            <a:xfrm>
              <a:off x="2206480" y="14160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8" name="Google Shape;12908;p61"/>
            <p:cNvSpPr/>
            <p:nvPr/>
          </p:nvSpPr>
          <p:spPr>
            <a:xfrm>
              <a:off x="2202923" y="1417561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9" name="Google Shape;12909;p61"/>
            <p:cNvSpPr/>
            <p:nvPr/>
          </p:nvSpPr>
          <p:spPr>
            <a:xfrm>
              <a:off x="2203249" y="141722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0" name="Google Shape;12910;p61"/>
            <p:cNvSpPr/>
            <p:nvPr/>
          </p:nvSpPr>
          <p:spPr>
            <a:xfrm>
              <a:off x="2205625" y="1416081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1" name="Google Shape;12911;p61"/>
            <p:cNvSpPr/>
            <p:nvPr/>
          </p:nvSpPr>
          <p:spPr>
            <a:xfrm>
              <a:off x="2206060" y="141604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2" name="Google Shape;12912;p61"/>
            <p:cNvSpPr/>
            <p:nvPr/>
          </p:nvSpPr>
          <p:spPr>
            <a:xfrm>
              <a:off x="2264334" y="141452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3" name="Google Shape;12913;p61"/>
            <p:cNvSpPr/>
            <p:nvPr/>
          </p:nvSpPr>
          <p:spPr>
            <a:xfrm>
              <a:off x="2204104" y="14167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4" name="Google Shape;12914;p61"/>
            <p:cNvSpPr/>
            <p:nvPr/>
          </p:nvSpPr>
          <p:spPr>
            <a:xfrm>
              <a:off x="2264334" y="1413135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5" name="Google Shape;12915;p61"/>
            <p:cNvSpPr/>
            <p:nvPr/>
          </p:nvSpPr>
          <p:spPr>
            <a:xfrm>
              <a:off x="2204865" y="141627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6" name="Google Shape;12916;p61"/>
            <p:cNvSpPr/>
            <p:nvPr/>
          </p:nvSpPr>
          <p:spPr>
            <a:xfrm>
              <a:off x="2204485" y="1416461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7" name="Google Shape;12917;p61"/>
            <p:cNvSpPr/>
            <p:nvPr/>
          </p:nvSpPr>
          <p:spPr>
            <a:xfrm>
              <a:off x="2205245" y="1416176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8" name="Google Shape;12918;p61"/>
            <p:cNvSpPr/>
            <p:nvPr/>
          </p:nvSpPr>
          <p:spPr>
            <a:xfrm>
              <a:off x="2199162" y="141893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9" name="Google Shape;12919;p61"/>
            <p:cNvSpPr/>
            <p:nvPr/>
          </p:nvSpPr>
          <p:spPr>
            <a:xfrm>
              <a:off x="2198823" y="141902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0" name="Google Shape;12920;p61"/>
            <p:cNvSpPr/>
            <p:nvPr/>
          </p:nvSpPr>
          <p:spPr>
            <a:xfrm>
              <a:off x="2150921" y="1464471"/>
              <a:ext cx="4331" cy="8527"/>
            </a:xfrm>
            <a:custGeom>
              <a:rect b="b" l="l" r="r" t="t"/>
              <a:pathLst>
                <a:path extrusionOk="0" h="628" w="319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1" name="Google Shape;12921;p61"/>
            <p:cNvSpPr/>
            <p:nvPr/>
          </p:nvSpPr>
          <p:spPr>
            <a:xfrm>
              <a:off x="2200248" y="141883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2" name="Google Shape;12922;p61"/>
            <p:cNvSpPr/>
            <p:nvPr/>
          </p:nvSpPr>
          <p:spPr>
            <a:xfrm>
              <a:off x="2199488" y="141883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3" name="Google Shape;12923;p61"/>
            <p:cNvSpPr/>
            <p:nvPr/>
          </p:nvSpPr>
          <p:spPr>
            <a:xfrm>
              <a:off x="2136556" y="1531015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4" name="Google Shape;12924;p61"/>
            <p:cNvSpPr/>
            <p:nvPr/>
          </p:nvSpPr>
          <p:spPr>
            <a:xfrm>
              <a:off x="2201158" y="1419082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5" name="Google Shape;12925;p61"/>
            <p:cNvSpPr/>
            <p:nvPr/>
          </p:nvSpPr>
          <p:spPr>
            <a:xfrm>
              <a:off x="2188422" y="1425300"/>
              <a:ext cx="4290" cy="1208"/>
            </a:xfrm>
            <a:custGeom>
              <a:rect b="b" l="l" r="r" t="t"/>
              <a:pathLst>
                <a:path extrusionOk="0" h="89" w="316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6" name="Google Shape;12926;p61"/>
            <p:cNvSpPr/>
            <p:nvPr/>
          </p:nvSpPr>
          <p:spPr>
            <a:xfrm>
              <a:off x="2199828" y="14188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7" name="Google Shape;12927;p61"/>
            <p:cNvSpPr/>
            <p:nvPr/>
          </p:nvSpPr>
          <p:spPr>
            <a:xfrm>
              <a:off x="2200683" y="141893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8" name="Google Shape;12928;p61"/>
            <p:cNvSpPr/>
            <p:nvPr/>
          </p:nvSpPr>
          <p:spPr>
            <a:xfrm>
              <a:off x="2133705" y="154057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9" name="Google Shape;12929;p61"/>
            <p:cNvSpPr/>
            <p:nvPr/>
          </p:nvSpPr>
          <p:spPr>
            <a:xfrm>
              <a:off x="2134275" y="1540668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0" name="Google Shape;12930;p61"/>
            <p:cNvSpPr/>
            <p:nvPr/>
          </p:nvSpPr>
          <p:spPr>
            <a:xfrm>
              <a:off x="3024851" y="1777922"/>
              <a:ext cx="15655" cy="12165"/>
            </a:xfrm>
            <a:custGeom>
              <a:rect b="b" l="l" r="r" t="t"/>
              <a:pathLst>
                <a:path extrusionOk="0" h="896" w="1153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1" name="Google Shape;12931;p61"/>
            <p:cNvSpPr/>
            <p:nvPr/>
          </p:nvSpPr>
          <p:spPr>
            <a:xfrm>
              <a:off x="3003846" y="1783461"/>
              <a:ext cx="16795" cy="20366"/>
            </a:xfrm>
            <a:custGeom>
              <a:rect b="b" l="l" r="r" t="t"/>
              <a:pathLst>
                <a:path extrusionOk="0" h="1500" w="1237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2" name="Google Shape;12932;p61"/>
            <p:cNvSpPr/>
            <p:nvPr/>
          </p:nvSpPr>
          <p:spPr>
            <a:xfrm>
              <a:off x="3013581" y="1718520"/>
              <a:ext cx="82443" cy="64127"/>
            </a:xfrm>
            <a:custGeom>
              <a:rect b="b" l="l" r="r" t="t"/>
              <a:pathLst>
                <a:path extrusionOk="0" h="4723" w="6072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3" name="Google Shape;12933;p61"/>
            <p:cNvSpPr/>
            <p:nvPr/>
          </p:nvSpPr>
          <p:spPr>
            <a:xfrm>
              <a:off x="3080939" y="1680503"/>
              <a:ext cx="45973" cy="34283"/>
            </a:xfrm>
            <a:custGeom>
              <a:rect b="b" l="l" r="r" t="t"/>
              <a:pathLst>
                <a:path extrusionOk="0" h="2525" w="3386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4" name="Google Shape;12934;p61"/>
            <p:cNvSpPr/>
            <p:nvPr/>
          </p:nvSpPr>
          <p:spPr>
            <a:xfrm>
              <a:off x="2932062" y="1853304"/>
              <a:ext cx="13143" cy="22009"/>
            </a:xfrm>
            <a:custGeom>
              <a:rect b="b" l="l" r="r" t="t"/>
              <a:pathLst>
                <a:path extrusionOk="0" h="1621" w="968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5" name="Google Shape;12935;p61"/>
            <p:cNvSpPr/>
            <p:nvPr/>
          </p:nvSpPr>
          <p:spPr>
            <a:xfrm>
              <a:off x="2597485" y="1601971"/>
              <a:ext cx="442776" cy="287924"/>
            </a:xfrm>
            <a:custGeom>
              <a:rect b="b" l="l" r="r" t="t"/>
              <a:pathLst>
                <a:path extrusionOk="0" h="21206" w="32611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6" name="Google Shape;12936;p61"/>
            <p:cNvSpPr/>
            <p:nvPr/>
          </p:nvSpPr>
          <p:spPr>
            <a:xfrm>
              <a:off x="2846836" y="1894023"/>
              <a:ext cx="15804" cy="11649"/>
            </a:xfrm>
            <a:custGeom>
              <a:rect b="b" l="l" r="r" t="t"/>
              <a:pathLst>
                <a:path extrusionOk="0" h="858" w="1164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7" name="Google Shape;12937;p61"/>
            <p:cNvSpPr/>
            <p:nvPr/>
          </p:nvSpPr>
          <p:spPr>
            <a:xfrm>
              <a:off x="2648062" y="1810752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8" name="Google Shape;12938;p61"/>
            <p:cNvSpPr/>
            <p:nvPr/>
          </p:nvSpPr>
          <p:spPr>
            <a:xfrm>
              <a:off x="2732242" y="1823623"/>
              <a:ext cx="2770" cy="2064"/>
            </a:xfrm>
            <a:custGeom>
              <a:rect b="b" l="l" r="r" t="t"/>
              <a:pathLst>
                <a:path extrusionOk="0" h="152" w="204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9" name="Google Shape;12939;p61"/>
            <p:cNvSpPr/>
            <p:nvPr/>
          </p:nvSpPr>
          <p:spPr>
            <a:xfrm>
              <a:off x="2647627" y="1810277"/>
              <a:ext cx="353" cy="434"/>
            </a:xfrm>
            <a:custGeom>
              <a:rect b="b" l="l" r="r" t="t"/>
              <a:pathLst>
                <a:path extrusionOk="0" h="32" w="26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0" name="Google Shape;12940;p61"/>
            <p:cNvSpPr/>
            <p:nvPr/>
          </p:nvSpPr>
          <p:spPr>
            <a:xfrm>
              <a:off x="2648347" y="1811227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1" name="Google Shape;12941;p61"/>
            <p:cNvSpPr/>
            <p:nvPr/>
          </p:nvSpPr>
          <p:spPr>
            <a:xfrm>
              <a:off x="2698638" y="1829665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2" name="Google Shape;12942;p61"/>
            <p:cNvSpPr/>
            <p:nvPr/>
          </p:nvSpPr>
          <p:spPr>
            <a:xfrm>
              <a:off x="2704530" y="1833752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3" name="Google Shape;12943;p61"/>
            <p:cNvSpPr/>
            <p:nvPr/>
          </p:nvSpPr>
          <p:spPr>
            <a:xfrm>
              <a:off x="2645210" y="1808322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4" name="Google Shape;12944;p61"/>
            <p:cNvSpPr/>
            <p:nvPr/>
          </p:nvSpPr>
          <p:spPr>
            <a:xfrm>
              <a:off x="2646201" y="1809041"/>
              <a:ext cx="448" cy="339"/>
            </a:xfrm>
            <a:custGeom>
              <a:rect b="b" l="l" r="r" t="t"/>
              <a:pathLst>
                <a:path extrusionOk="0" h="25" w="33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5" name="Google Shape;12945;p61"/>
            <p:cNvSpPr/>
            <p:nvPr/>
          </p:nvSpPr>
          <p:spPr>
            <a:xfrm>
              <a:off x="2645685" y="1808661"/>
              <a:ext cx="434" cy="339"/>
            </a:xfrm>
            <a:custGeom>
              <a:rect b="b" l="l" r="r" t="t"/>
              <a:pathLst>
                <a:path extrusionOk="0" h="25" w="32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6" name="Google Shape;12946;p61"/>
            <p:cNvSpPr/>
            <p:nvPr/>
          </p:nvSpPr>
          <p:spPr>
            <a:xfrm>
              <a:off x="2757863" y="182481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7" name="Google Shape;12947;p61"/>
            <p:cNvSpPr/>
            <p:nvPr/>
          </p:nvSpPr>
          <p:spPr>
            <a:xfrm>
              <a:off x="2622101" y="1766489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8" name="Google Shape;12948;p61"/>
            <p:cNvSpPr/>
            <p:nvPr/>
          </p:nvSpPr>
          <p:spPr>
            <a:xfrm>
              <a:off x="2646731" y="180942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9" name="Google Shape;12949;p61"/>
            <p:cNvSpPr/>
            <p:nvPr/>
          </p:nvSpPr>
          <p:spPr>
            <a:xfrm>
              <a:off x="2647152" y="1809801"/>
              <a:ext cx="448" cy="394"/>
            </a:xfrm>
            <a:custGeom>
              <a:rect b="b" l="l" r="r" t="t"/>
              <a:pathLst>
                <a:path extrusionOk="0" h="29" w="33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0" name="Google Shape;12950;p61"/>
            <p:cNvSpPr/>
            <p:nvPr/>
          </p:nvSpPr>
          <p:spPr>
            <a:xfrm>
              <a:off x="2642685" y="180532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1" name="Google Shape;12951;p61"/>
            <p:cNvSpPr/>
            <p:nvPr/>
          </p:nvSpPr>
          <p:spPr>
            <a:xfrm>
              <a:off x="2643730" y="1806271"/>
              <a:ext cx="1494" cy="2064"/>
            </a:xfrm>
            <a:custGeom>
              <a:rect b="b" l="l" r="r" t="t"/>
              <a:pathLst>
                <a:path extrusionOk="0" h="152" w="11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2" name="Google Shape;12952;p61"/>
            <p:cNvSpPr/>
            <p:nvPr/>
          </p:nvSpPr>
          <p:spPr>
            <a:xfrm>
              <a:off x="2634280" y="1782606"/>
              <a:ext cx="1765" cy="2770"/>
            </a:xfrm>
            <a:custGeom>
              <a:rect b="b" l="l" r="r" t="t"/>
              <a:pathLst>
                <a:path extrusionOk="0" h="204" w="13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3" name="Google Shape;12953;p61"/>
            <p:cNvSpPr/>
            <p:nvPr/>
          </p:nvSpPr>
          <p:spPr>
            <a:xfrm>
              <a:off x="2643404" y="180594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4" name="Google Shape;12954;p61"/>
            <p:cNvSpPr/>
            <p:nvPr/>
          </p:nvSpPr>
          <p:spPr>
            <a:xfrm>
              <a:off x="2725915" y="1830616"/>
              <a:ext cx="543" cy="204"/>
            </a:xfrm>
            <a:custGeom>
              <a:rect b="b" l="l" r="r" t="t"/>
              <a:pathLst>
                <a:path extrusionOk="0" h="15" w="4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5" name="Google Shape;12955;p61"/>
            <p:cNvSpPr/>
            <p:nvPr/>
          </p:nvSpPr>
          <p:spPr>
            <a:xfrm>
              <a:off x="2701204" y="1827805"/>
              <a:ext cx="815" cy="353"/>
            </a:xfrm>
            <a:custGeom>
              <a:rect b="b" l="l" r="r" t="t"/>
              <a:pathLst>
                <a:path extrusionOk="0" h="26" w="6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6" name="Google Shape;12956;p61"/>
            <p:cNvSpPr/>
            <p:nvPr/>
          </p:nvSpPr>
          <p:spPr>
            <a:xfrm>
              <a:off x="2757673" y="1824533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7" name="Google Shape;12957;p61"/>
            <p:cNvSpPr/>
            <p:nvPr/>
          </p:nvSpPr>
          <p:spPr>
            <a:xfrm>
              <a:off x="2758012" y="1824954"/>
              <a:ext cx="1955" cy="1018"/>
            </a:xfrm>
            <a:custGeom>
              <a:rect b="b" l="l" r="r" t="t"/>
              <a:pathLst>
                <a:path extrusionOk="0" h="75" w="144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8" name="Google Shape;12958;p61"/>
            <p:cNvSpPr/>
            <p:nvPr/>
          </p:nvSpPr>
          <p:spPr>
            <a:xfrm>
              <a:off x="2626338" y="1766353"/>
              <a:ext cx="869" cy="679"/>
            </a:xfrm>
            <a:custGeom>
              <a:rect b="b" l="l" r="r" t="t"/>
              <a:pathLst>
                <a:path extrusionOk="0" h="50" w="64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9" name="Google Shape;12959;p61"/>
            <p:cNvSpPr/>
            <p:nvPr/>
          </p:nvSpPr>
          <p:spPr>
            <a:xfrm>
              <a:off x="2757768" y="18246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0" name="Google Shape;12960;p61"/>
            <p:cNvSpPr/>
            <p:nvPr/>
          </p:nvSpPr>
          <p:spPr>
            <a:xfrm>
              <a:off x="2760049" y="1825959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1" name="Google Shape;12961;p61"/>
            <p:cNvSpPr/>
            <p:nvPr/>
          </p:nvSpPr>
          <p:spPr>
            <a:xfrm>
              <a:off x="2704571" y="1833223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2" name="Google Shape;12962;p61"/>
            <p:cNvSpPr/>
            <p:nvPr/>
          </p:nvSpPr>
          <p:spPr>
            <a:xfrm>
              <a:off x="2634280" y="1780800"/>
              <a:ext cx="339" cy="1819"/>
            </a:xfrm>
            <a:custGeom>
              <a:rect b="b" l="l" r="r" t="t"/>
              <a:pathLst>
                <a:path extrusionOk="0" h="134" w="25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3" name="Google Shape;12963;p61"/>
            <p:cNvSpPr/>
            <p:nvPr/>
          </p:nvSpPr>
          <p:spPr>
            <a:xfrm>
              <a:off x="2726580" y="1830426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4" name="Google Shape;12964;p61"/>
            <p:cNvSpPr/>
            <p:nvPr/>
          </p:nvSpPr>
          <p:spPr>
            <a:xfrm>
              <a:off x="2917955" y="1668962"/>
              <a:ext cx="1575" cy="530"/>
            </a:xfrm>
            <a:custGeom>
              <a:rect b="b" l="l" r="r" t="t"/>
              <a:pathLst>
                <a:path extrusionOk="0" h="39" w="116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5" name="Google Shape;12965;p61"/>
            <p:cNvSpPr/>
            <p:nvPr/>
          </p:nvSpPr>
          <p:spPr>
            <a:xfrm>
              <a:off x="2754577" y="17042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6" name="Google Shape;12966;p61"/>
            <p:cNvSpPr/>
            <p:nvPr/>
          </p:nvSpPr>
          <p:spPr>
            <a:xfrm>
              <a:off x="2822125" y="17137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7" name="Google Shape;12967;p61"/>
            <p:cNvSpPr/>
            <p:nvPr/>
          </p:nvSpPr>
          <p:spPr>
            <a:xfrm>
              <a:off x="2821324" y="1714297"/>
              <a:ext cx="95" cy="68"/>
            </a:xfrm>
            <a:custGeom>
              <a:rect b="b" l="l" r="r" t="t"/>
              <a:pathLst>
                <a:path extrusionOk="0" h="5" w="7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8" name="Google Shape;12968;p61"/>
            <p:cNvSpPr/>
            <p:nvPr/>
          </p:nvSpPr>
          <p:spPr>
            <a:xfrm>
              <a:off x="2845370" y="1708079"/>
              <a:ext cx="1670" cy="299"/>
            </a:xfrm>
            <a:custGeom>
              <a:rect b="b" l="l" r="r" t="t"/>
              <a:pathLst>
                <a:path extrusionOk="0" h="22" w="123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9" name="Google Shape;12969;p61"/>
            <p:cNvSpPr/>
            <p:nvPr/>
          </p:nvSpPr>
          <p:spPr>
            <a:xfrm>
              <a:off x="2819124" y="171534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0" name="Google Shape;12970;p61"/>
            <p:cNvSpPr/>
            <p:nvPr/>
          </p:nvSpPr>
          <p:spPr>
            <a:xfrm>
              <a:off x="2822980" y="17132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1" name="Google Shape;12971;p61"/>
            <p:cNvSpPr/>
            <p:nvPr/>
          </p:nvSpPr>
          <p:spPr>
            <a:xfrm>
              <a:off x="2924459" y="1658548"/>
              <a:ext cx="869" cy="720"/>
            </a:xfrm>
            <a:custGeom>
              <a:rect b="b" l="l" r="r" t="t"/>
              <a:pathLst>
                <a:path extrusionOk="0" h="53" w="64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2" name="Google Shape;12972;p61"/>
            <p:cNvSpPr/>
            <p:nvPr/>
          </p:nvSpPr>
          <p:spPr>
            <a:xfrm>
              <a:off x="2759424" y="1705363"/>
              <a:ext cx="5390" cy="204"/>
            </a:xfrm>
            <a:custGeom>
              <a:rect b="b" l="l" r="r" t="t"/>
              <a:pathLst>
                <a:path extrusionOk="0" h="15" w="397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3" name="Google Shape;12973;p61"/>
            <p:cNvSpPr/>
            <p:nvPr/>
          </p:nvSpPr>
          <p:spPr>
            <a:xfrm>
              <a:off x="2818459" y="171553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2820550" y="171477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2697063" y="1644102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2810815" y="1712641"/>
              <a:ext cx="1385" cy="109"/>
            </a:xfrm>
            <a:custGeom>
              <a:rect b="b" l="l" r="r" t="t"/>
              <a:pathLst>
                <a:path extrusionOk="0" h="8" w="102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2817943" y="1715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2901594" y="1637965"/>
              <a:ext cx="5540" cy="10943"/>
            </a:xfrm>
            <a:custGeom>
              <a:rect b="b" l="l" r="r" t="t"/>
              <a:pathLst>
                <a:path extrusionOk="0" h="806" w="408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2921988" y="1656213"/>
              <a:ext cx="774" cy="774"/>
            </a:xfrm>
            <a:custGeom>
              <a:rect b="b" l="l" r="r" t="t"/>
              <a:pathLst>
                <a:path extrusionOk="0" h="57" w="57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2803687" y="1710645"/>
              <a:ext cx="679" cy="394"/>
            </a:xfrm>
            <a:custGeom>
              <a:rect b="b" l="l" r="r" t="t"/>
              <a:pathLst>
                <a:path extrusionOk="0" h="29" w="5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2598395" y="173037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2598531" y="172946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2609176" y="1723815"/>
              <a:ext cx="1113" cy="679"/>
            </a:xfrm>
            <a:custGeom>
              <a:rect b="b" l="l" r="r" t="t"/>
              <a:pathLst>
                <a:path extrusionOk="0" h="50" w="82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597825" y="17320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5" name="Google Shape;12985;p61"/>
            <p:cNvSpPr/>
            <p:nvPr/>
          </p:nvSpPr>
          <p:spPr>
            <a:xfrm>
              <a:off x="2643975" y="17104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6" name="Google Shape;12986;p61"/>
            <p:cNvSpPr/>
            <p:nvPr/>
          </p:nvSpPr>
          <p:spPr>
            <a:xfrm>
              <a:off x="2598490" y="172989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7" name="Google Shape;12987;p61"/>
            <p:cNvSpPr/>
            <p:nvPr/>
          </p:nvSpPr>
          <p:spPr>
            <a:xfrm>
              <a:off x="2598056" y="1731459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8" name="Google Shape;12988;p61"/>
            <p:cNvSpPr/>
            <p:nvPr/>
          </p:nvSpPr>
          <p:spPr>
            <a:xfrm>
              <a:off x="2598246" y="1730943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9" name="Google Shape;12989;p61"/>
            <p:cNvSpPr/>
            <p:nvPr/>
          </p:nvSpPr>
          <p:spPr>
            <a:xfrm>
              <a:off x="2597485" y="1732600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0" name="Google Shape;12990;p61"/>
            <p:cNvSpPr/>
            <p:nvPr/>
          </p:nvSpPr>
          <p:spPr>
            <a:xfrm>
              <a:off x="2645156" y="1707604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1" name="Google Shape;12991;p61"/>
            <p:cNvSpPr/>
            <p:nvPr/>
          </p:nvSpPr>
          <p:spPr>
            <a:xfrm>
              <a:off x="2625441" y="1716633"/>
              <a:ext cx="6612" cy="4141"/>
            </a:xfrm>
            <a:custGeom>
              <a:rect b="b" l="l" r="r" t="t"/>
              <a:pathLst>
                <a:path extrusionOk="0" h="305" w="487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2" name="Google Shape;12992;p61"/>
            <p:cNvSpPr/>
            <p:nvPr/>
          </p:nvSpPr>
          <p:spPr>
            <a:xfrm>
              <a:off x="2627437" y="176663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3" name="Google Shape;12993;p61"/>
            <p:cNvSpPr/>
            <p:nvPr/>
          </p:nvSpPr>
          <p:spPr>
            <a:xfrm>
              <a:off x="2629094" y="17652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4" name="Google Shape;12994;p61"/>
            <p:cNvSpPr/>
            <p:nvPr/>
          </p:nvSpPr>
          <p:spPr>
            <a:xfrm>
              <a:off x="2635896" y="1762742"/>
              <a:ext cx="7658" cy="4576"/>
            </a:xfrm>
            <a:custGeom>
              <a:rect b="b" l="l" r="r" t="t"/>
              <a:pathLst>
                <a:path extrusionOk="0" h="337" w="564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5" name="Google Shape;12995;p61"/>
            <p:cNvSpPr/>
            <p:nvPr/>
          </p:nvSpPr>
          <p:spPr>
            <a:xfrm>
              <a:off x="2634701" y="1762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6" name="Google Shape;12996;p61"/>
            <p:cNvSpPr/>
            <p:nvPr/>
          </p:nvSpPr>
          <p:spPr>
            <a:xfrm>
              <a:off x="2634701" y="1780759"/>
              <a:ext cx="679" cy="54"/>
            </a:xfrm>
            <a:custGeom>
              <a:rect b="b" l="l" r="r" t="t"/>
              <a:pathLst>
                <a:path extrusionOk="0" h="4" w="5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7" name="Google Shape;12997;p61"/>
            <p:cNvSpPr/>
            <p:nvPr/>
          </p:nvSpPr>
          <p:spPr>
            <a:xfrm>
              <a:off x="2644925" y="1769055"/>
              <a:ext cx="530" cy="1969"/>
            </a:xfrm>
            <a:custGeom>
              <a:rect b="b" l="l" r="r" t="t"/>
              <a:pathLst>
                <a:path extrusionOk="0" h="145" w="39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8" name="Google Shape;12998;p61"/>
            <p:cNvSpPr/>
            <p:nvPr/>
          </p:nvSpPr>
          <p:spPr>
            <a:xfrm>
              <a:off x="2635421" y="1780705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9" name="Google Shape;12999;p61"/>
            <p:cNvSpPr/>
            <p:nvPr/>
          </p:nvSpPr>
          <p:spPr>
            <a:xfrm>
              <a:off x="2636127" y="1780610"/>
              <a:ext cx="543" cy="68"/>
            </a:xfrm>
            <a:custGeom>
              <a:rect b="b" l="l" r="r" t="t"/>
              <a:pathLst>
                <a:path extrusionOk="0" h="5" w="4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0" name="Google Shape;13000;p61"/>
            <p:cNvSpPr/>
            <p:nvPr/>
          </p:nvSpPr>
          <p:spPr>
            <a:xfrm>
              <a:off x="2635272" y="17627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1" name="Google Shape;13001;p61"/>
            <p:cNvSpPr/>
            <p:nvPr/>
          </p:nvSpPr>
          <p:spPr>
            <a:xfrm>
              <a:off x="2636751" y="1780474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2" name="Google Shape;13002;p61"/>
            <p:cNvSpPr/>
            <p:nvPr/>
          </p:nvSpPr>
          <p:spPr>
            <a:xfrm>
              <a:off x="2963060" y="1726992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3" name="Google Shape;13003;p61"/>
            <p:cNvSpPr/>
            <p:nvPr/>
          </p:nvSpPr>
          <p:spPr>
            <a:xfrm>
              <a:off x="2962449" y="1728038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4" name="Google Shape;13004;p61"/>
            <p:cNvSpPr/>
            <p:nvPr/>
          </p:nvSpPr>
          <p:spPr>
            <a:xfrm>
              <a:off x="3013201" y="1703272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5" name="Google Shape;13005;p61"/>
            <p:cNvSpPr/>
            <p:nvPr/>
          </p:nvSpPr>
          <p:spPr>
            <a:xfrm>
              <a:off x="2963684" y="17262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6" name="Google Shape;13006;p61"/>
            <p:cNvSpPr/>
            <p:nvPr/>
          </p:nvSpPr>
          <p:spPr>
            <a:xfrm>
              <a:off x="2962204" y="1728662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7" name="Google Shape;13007;p61"/>
            <p:cNvSpPr/>
            <p:nvPr/>
          </p:nvSpPr>
          <p:spPr>
            <a:xfrm>
              <a:off x="2962774" y="1727468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8" name="Google Shape;13008;p61"/>
            <p:cNvSpPr/>
            <p:nvPr/>
          </p:nvSpPr>
          <p:spPr>
            <a:xfrm>
              <a:off x="3012536" y="1703177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9" name="Google Shape;13009;p61"/>
            <p:cNvSpPr/>
            <p:nvPr/>
          </p:nvSpPr>
          <p:spPr>
            <a:xfrm>
              <a:off x="2963345" y="172661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0" name="Google Shape;13010;p61"/>
            <p:cNvSpPr/>
            <p:nvPr/>
          </p:nvSpPr>
          <p:spPr>
            <a:xfrm>
              <a:off x="2964010" y="172604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1" name="Google Shape;13011;p61"/>
            <p:cNvSpPr/>
            <p:nvPr/>
          </p:nvSpPr>
          <p:spPr>
            <a:xfrm>
              <a:off x="3009685" y="1703082"/>
              <a:ext cx="1344" cy="394"/>
            </a:xfrm>
            <a:custGeom>
              <a:rect b="b" l="l" r="r" t="t"/>
              <a:pathLst>
                <a:path extrusionOk="0" h="29" w="99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2" name="Google Shape;13012;p61"/>
            <p:cNvSpPr/>
            <p:nvPr/>
          </p:nvSpPr>
          <p:spPr>
            <a:xfrm>
              <a:off x="3011966" y="17031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3" name="Google Shape;13013;p61"/>
            <p:cNvSpPr/>
            <p:nvPr/>
          </p:nvSpPr>
          <p:spPr>
            <a:xfrm>
              <a:off x="2991532" y="1712492"/>
              <a:ext cx="353" cy="1398"/>
            </a:xfrm>
            <a:custGeom>
              <a:rect b="b" l="l" r="r" t="t"/>
              <a:pathLst>
                <a:path extrusionOk="0" h="103" w="26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4" name="Google Shape;13014;p61"/>
            <p:cNvSpPr/>
            <p:nvPr/>
          </p:nvSpPr>
          <p:spPr>
            <a:xfrm>
              <a:off x="3011070" y="1703327"/>
              <a:ext cx="339" cy="54"/>
            </a:xfrm>
            <a:custGeom>
              <a:rect b="b" l="l" r="r" t="t"/>
              <a:pathLst>
                <a:path extrusionOk="0" h="4" w="25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5" name="Google Shape;13015;p61"/>
            <p:cNvSpPr/>
            <p:nvPr/>
          </p:nvSpPr>
          <p:spPr>
            <a:xfrm>
              <a:off x="2650343" y="18114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6" name="Google Shape;13016;p61"/>
            <p:cNvSpPr/>
            <p:nvPr/>
          </p:nvSpPr>
          <p:spPr>
            <a:xfrm>
              <a:off x="2650723" y="181132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7" name="Google Shape;13017;p61"/>
            <p:cNvSpPr/>
            <p:nvPr/>
          </p:nvSpPr>
          <p:spPr>
            <a:xfrm>
              <a:off x="2698067" y="1830086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8" name="Google Shape;13018;p61"/>
            <p:cNvSpPr/>
            <p:nvPr/>
          </p:nvSpPr>
          <p:spPr>
            <a:xfrm>
              <a:off x="2651008" y="1811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9" name="Google Shape;13019;p61"/>
            <p:cNvSpPr/>
            <p:nvPr/>
          </p:nvSpPr>
          <p:spPr>
            <a:xfrm>
              <a:off x="2651198" y="18111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0" name="Google Shape;13020;p61"/>
            <p:cNvSpPr/>
            <p:nvPr/>
          </p:nvSpPr>
          <p:spPr>
            <a:xfrm>
              <a:off x="2649012" y="18116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1" name="Google Shape;13021;p61"/>
            <p:cNvSpPr/>
            <p:nvPr/>
          </p:nvSpPr>
          <p:spPr>
            <a:xfrm>
              <a:off x="2649487" y="181155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2" name="Google Shape;13022;p61"/>
            <p:cNvSpPr/>
            <p:nvPr/>
          </p:nvSpPr>
          <p:spPr>
            <a:xfrm>
              <a:off x="2649962" y="181145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3" name="Google Shape;13023;p61"/>
            <p:cNvSpPr/>
            <p:nvPr/>
          </p:nvSpPr>
          <p:spPr>
            <a:xfrm>
              <a:off x="2787041" y="1879305"/>
              <a:ext cx="2634" cy="421"/>
            </a:xfrm>
            <a:custGeom>
              <a:rect b="b" l="l" r="r" t="t"/>
              <a:pathLst>
                <a:path extrusionOk="0" h="31" w="194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4" name="Google Shape;13024;p61"/>
            <p:cNvSpPr/>
            <p:nvPr/>
          </p:nvSpPr>
          <p:spPr>
            <a:xfrm>
              <a:off x="2774414" y="1867642"/>
              <a:ext cx="3326" cy="1629"/>
            </a:xfrm>
            <a:custGeom>
              <a:rect b="b" l="l" r="r" t="t"/>
              <a:pathLst>
                <a:path extrusionOk="0" h="120" w="245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5" name="Google Shape;13025;p61"/>
            <p:cNvSpPr/>
            <p:nvPr/>
          </p:nvSpPr>
          <p:spPr>
            <a:xfrm>
              <a:off x="2764774" y="1848443"/>
              <a:ext cx="5322" cy="8757"/>
            </a:xfrm>
            <a:custGeom>
              <a:rect b="b" l="l" r="r" t="t"/>
              <a:pathLst>
                <a:path extrusionOk="0" h="645" w="392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6" name="Google Shape;13026;p61"/>
            <p:cNvSpPr/>
            <p:nvPr/>
          </p:nvSpPr>
          <p:spPr>
            <a:xfrm>
              <a:off x="2771603" y="1838694"/>
              <a:ext cx="1765" cy="8051"/>
            </a:xfrm>
            <a:custGeom>
              <a:rect b="b" l="l" r="r" t="t"/>
              <a:pathLst>
                <a:path extrusionOk="0" h="593" w="13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7" name="Google Shape;13027;p61"/>
            <p:cNvSpPr/>
            <p:nvPr/>
          </p:nvSpPr>
          <p:spPr>
            <a:xfrm>
              <a:off x="2786661" y="187976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8" name="Google Shape;13028;p61"/>
            <p:cNvSpPr/>
            <p:nvPr/>
          </p:nvSpPr>
          <p:spPr>
            <a:xfrm>
              <a:off x="2761230" y="182599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9" name="Google Shape;13029;p61"/>
            <p:cNvSpPr/>
            <p:nvPr/>
          </p:nvSpPr>
          <p:spPr>
            <a:xfrm>
              <a:off x="2761474" y="182586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0" name="Google Shape;13030;p61"/>
            <p:cNvSpPr/>
            <p:nvPr/>
          </p:nvSpPr>
          <p:spPr>
            <a:xfrm>
              <a:off x="2761705" y="18257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1" name="Google Shape;13031;p61"/>
            <p:cNvSpPr/>
            <p:nvPr/>
          </p:nvSpPr>
          <p:spPr>
            <a:xfrm>
              <a:off x="2760945" y="1826149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2" name="Google Shape;13032;p61"/>
            <p:cNvSpPr/>
            <p:nvPr/>
          </p:nvSpPr>
          <p:spPr>
            <a:xfrm>
              <a:off x="2704530" y="183379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3" name="Google Shape;13033;p61"/>
            <p:cNvSpPr/>
            <p:nvPr/>
          </p:nvSpPr>
          <p:spPr>
            <a:xfrm>
              <a:off x="2712894" y="1827004"/>
              <a:ext cx="4766" cy="1724"/>
            </a:xfrm>
            <a:custGeom>
              <a:rect b="b" l="l" r="r" t="t"/>
              <a:pathLst>
                <a:path extrusionOk="0" h="127" w="351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4" name="Google Shape;13034;p61"/>
            <p:cNvSpPr/>
            <p:nvPr/>
          </p:nvSpPr>
          <p:spPr>
            <a:xfrm>
              <a:off x="2719126" y="1828946"/>
              <a:ext cx="964" cy="163"/>
            </a:xfrm>
            <a:custGeom>
              <a:rect b="b" l="l" r="r" t="t"/>
              <a:pathLst>
                <a:path extrusionOk="0" h="12" w="71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5" name="Google Shape;13035;p61"/>
            <p:cNvSpPr/>
            <p:nvPr/>
          </p:nvSpPr>
          <p:spPr>
            <a:xfrm>
              <a:off x="2724204" y="1829570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6" name="Google Shape;13036;p61"/>
            <p:cNvSpPr/>
            <p:nvPr/>
          </p:nvSpPr>
          <p:spPr>
            <a:xfrm>
              <a:off x="2722208" y="182885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7" name="Google Shape;13037;p61"/>
            <p:cNvSpPr/>
            <p:nvPr/>
          </p:nvSpPr>
          <p:spPr>
            <a:xfrm>
              <a:off x="2724679" y="1829855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8" name="Google Shape;13038;p61"/>
            <p:cNvSpPr/>
            <p:nvPr/>
          </p:nvSpPr>
          <p:spPr>
            <a:xfrm>
              <a:off x="2720593" y="1828905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9" name="Google Shape;13039;p61"/>
            <p:cNvSpPr/>
            <p:nvPr/>
          </p:nvSpPr>
          <p:spPr>
            <a:xfrm>
              <a:off x="2720077" y="1828905"/>
              <a:ext cx="489" cy="54"/>
            </a:xfrm>
            <a:custGeom>
              <a:rect b="b" l="l" r="r" t="t"/>
              <a:pathLst>
                <a:path extrusionOk="0" h="4" w="36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0" name="Google Shape;13040;p61"/>
            <p:cNvSpPr/>
            <p:nvPr/>
          </p:nvSpPr>
          <p:spPr>
            <a:xfrm>
              <a:off x="2722588" y="182894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1" name="Google Shape;13041;p61"/>
            <p:cNvSpPr/>
            <p:nvPr/>
          </p:nvSpPr>
          <p:spPr>
            <a:xfrm>
              <a:off x="2723349" y="1829190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2" name="Google Shape;13042;p61"/>
            <p:cNvSpPr/>
            <p:nvPr/>
          </p:nvSpPr>
          <p:spPr>
            <a:xfrm>
              <a:off x="2722969" y="182904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3" name="Google Shape;13043;p61"/>
            <p:cNvSpPr/>
            <p:nvPr/>
          </p:nvSpPr>
          <p:spPr>
            <a:xfrm>
              <a:off x="2723783" y="18293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4" name="Google Shape;13044;p61"/>
            <p:cNvSpPr/>
            <p:nvPr/>
          </p:nvSpPr>
          <p:spPr>
            <a:xfrm>
              <a:off x="2720878" y="18288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5" name="Google Shape;13045;p61"/>
            <p:cNvSpPr/>
            <p:nvPr/>
          </p:nvSpPr>
          <p:spPr>
            <a:xfrm>
              <a:off x="2721217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6" name="Google Shape;13046;p61"/>
            <p:cNvSpPr/>
            <p:nvPr/>
          </p:nvSpPr>
          <p:spPr>
            <a:xfrm>
              <a:off x="2721882" y="1828810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7" name="Google Shape;13047;p61"/>
            <p:cNvSpPr/>
            <p:nvPr/>
          </p:nvSpPr>
          <p:spPr>
            <a:xfrm>
              <a:off x="2725155" y="1830181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8" name="Google Shape;13048;p61"/>
            <p:cNvSpPr/>
            <p:nvPr/>
          </p:nvSpPr>
          <p:spPr>
            <a:xfrm>
              <a:off x="2721543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9" name="Google Shape;13049;p61"/>
            <p:cNvSpPr/>
            <p:nvPr/>
          </p:nvSpPr>
          <p:spPr>
            <a:xfrm>
              <a:off x="2725630" y="183061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0" name="Google Shape;13050;p61"/>
            <p:cNvSpPr/>
            <p:nvPr/>
          </p:nvSpPr>
          <p:spPr>
            <a:xfrm>
              <a:off x="2704530" y="18338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1" name="Google Shape;13051;p61"/>
            <p:cNvSpPr/>
            <p:nvPr/>
          </p:nvSpPr>
          <p:spPr>
            <a:xfrm>
              <a:off x="2801976" y="187140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2" name="Google Shape;13052;p61"/>
            <p:cNvSpPr/>
            <p:nvPr/>
          </p:nvSpPr>
          <p:spPr>
            <a:xfrm>
              <a:off x="2821894" y="1866270"/>
              <a:ext cx="815" cy="339"/>
            </a:xfrm>
            <a:custGeom>
              <a:rect b="b" l="l" r="r" t="t"/>
              <a:pathLst>
                <a:path extrusionOk="0" h="25" w="6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3" name="Google Shape;13053;p61"/>
            <p:cNvSpPr/>
            <p:nvPr/>
          </p:nvSpPr>
          <p:spPr>
            <a:xfrm>
              <a:off x="2797414" y="1872774"/>
              <a:ext cx="434" cy="299"/>
            </a:xfrm>
            <a:custGeom>
              <a:rect b="b" l="l" r="r" t="t"/>
              <a:pathLst>
                <a:path extrusionOk="0" h="22" w="32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4" name="Google Shape;13054;p61"/>
            <p:cNvSpPr/>
            <p:nvPr/>
          </p:nvSpPr>
          <p:spPr>
            <a:xfrm>
              <a:off x="2804108" y="1870452"/>
              <a:ext cx="1874" cy="1100"/>
            </a:xfrm>
            <a:custGeom>
              <a:rect b="b" l="l" r="r" t="t"/>
              <a:pathLst>
                <a:path extrusionOk="0" h="81" w="138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5" name="Google Shape;13055;p61"/>
            <p:cNvSpPr/>
            <p:nvPr/>
          </p:nvSpPr>
          <p:spPr>
            <a:xfrm>
              <a:off x="2837902" y="1879617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6" name="Google Shape;13056;p61"/>
            <p:cNvSpPr/>
            <p:nvPr/>
          </p:nvSpPr>
          <p:spPr>
            <a:xfrm>
              <a:off x="2822750" y="1866596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7" name="Google Shape;13057;p61"/>
            <p:cNvSpPr/>
            <p:nvPr/>
          </p:nvSpPr>
          <p:spPr>
            <a:xfrm>
              <a:off x="2838282" y="1879712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8" name="Google Shape;13058;p61"/>
            <p:cNvSpPr/>
            <p:nvPr/>
          </p:nvSpPr>
          <p:spPr>
            <a:xfrm>
              <a:off x="2796939" y="1873113"/>
              <a:ext cx="434" cy="244"/>
            </a:xfrm>
            <a:custGeom>
              <a:rect b="b" l="l" r="r" t="t"/>
              <a:pathLst>
                <a:path extrusionOk="0" h="18" w="32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9" name="Google Shape;13059;p61"/>
            <p:cNvSpPr/>
            <p:nvPr/>
          </p:nvSpPr>
          <p:spPr>
            <a:xfrm>
              <a:off x="2797889" y="187254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0" name="Google Shape;13060;p61"/>
            <p:cNvSpPr/>
            <p:nvPr/>
          </p:nvSpPr>
          <p:spPr>
            <a:xfrm>
              <a:off x="2838662" y="1879956"/>
              <a:ext cx="828" cy="720"/>
            </a:xfrm>
            <a:custGeom>
              <a:rect b="b" l="l" r="r" t="t"/>
              <a:pathLst>
                <a:path extrusionOk="0" h="53" w="61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1" name="Google Shape;13061;p61"/>
            <p:cNvSpPr/>
            <p:nvPr/>
          </p:nvSpPr>
          <p:spPr>
            <a:xfrm>
              <a:off x="2796178" y="187368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2" name="Google Shape;13062;p61"/>
            <p:cNvSpPr/>
            <p:nvPr/>
          </p:nvSpPr>
          <p:spPr>
            <a:xfrm>
              <a:off x="2795798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3" name="Google Shape;13063;p61"/>
            <p:cNvSpPr/>
            <p:nvPr/>
          </p:nvSpPr>
          <p:spPr>
            <a:xfrm>
              <a:off x="2795459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4" name="Google Shape;13064;p61"/>
            <p:cNvSpPr/>
            <p:nvPr/>
          </p:nvSpPr>
          <p:spPr>
            <a:xfrm>
              <a:off x="2789661" y="1879671"/>
              <a:ext cx="3476" cy="3476"/>
            </a:xfrm>
            <a:custGeom>
              <a:rect b="b" l="l" r="r" t="t"/>
              <a:pathLst>
                <a:path extrusionOk="0" h="256" w="256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5" name="Google Shape;13065;p61"/>
            <p:cNvSpPr/>
            <p:nvPr/>
          </p:nvSpPr>
          <p:spPr>
            <a:xfrm>
              <a:off x="2796559" y="1873399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6" name="Google Shape;13066;p61"/>
            <p:cNvSpPr/>
            <p:nvPr/>
          </p:nvSpPr>
          <p:spPr>
            <a:xfrm>
              <a:off x="2794984" y="187372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7" name="Google Shape;13067;p61"/>
            <p:cNvSpPr/>
            <p:nvPr/>
          </p:nvSpPr>
          <p:spPr>
            <a:xfrm>
              <a:off x="2789661" y="187967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8" name="Google Shape;13068;p61"/>
            <p:cNvSpPr/>
            <p:nvPr/>
          </p:nvSpPr>
          <p:spPr>
            <a:xfrm>
              <a:off x="2796980" y="1873303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9" name="Google Shape;13069;p61"/>
            <p:cNvSpPr/>
            <p:nvPr/>
          </p:nvSpPr>
          <p:spPr>
            <a:xfrm>
              <a:off x="2959964" y="1971102"/>
              <a:ext cx="4345" cy="3082"/>
            </a:xfrm>
            <a:custGeom>
              <a:rect b="b" l="l" r="r" t="t"/>
              <a:pathLst>
                <a:path extrusionOk="0" h="227" w="32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0" name="Google Shape;13070;p61"/>
            <p:cNvSpPr/>
            <p:nvPr/>
          </p:nvSpPr>
          <p:spPr>
            <a:xfrm>
              <a:off x="2945287" y="1972446"/>
              <a:ext cx="34378" cy="30916"/>
            </a:xfrm>
            <a:custGeom>
              <a:rect b="b" l="l" r="r" t="t"/>
              <a:pathLst>
                <a:path extrusionOk="0" h="2277" w="2532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1" name="Google Shape;13071;p61"/>
            <p:cNvSpPr/>
            <p:nvPr/>
          </p:nvSpPr>
          <p:spPr>
            <a:xfrm>
              <a:off x="2934927" y="1945305"/>
              <a:ext cx="6191" cy="6463"/>
            </a:xfrm>
            <a:custGeom>
              <a:rect b="b" l="l" r="r" t="t"/>
              <a:pathLst>
                <a:path extrusionOk="0" h="476" w="456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2" name="Google Shape;13072;p61"/>
            <p:cNvSpPr/>
            <p:nvPr/>
          </p:nvSpPr>
          <p:spPr>
            <a:xfrm>
              <a:off x="2944567" y="1938516"/>
              <a:ext cx="27875" cy="31432"/>
            </a:xfrm>
            <a:custGeom>
              <a:rect b="b" l="l" r="r" t="t"/>
              <a:pathLst>
                <a:path extrusionOk="0" h="2315" w="2053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3" name="Google Shape;13073;p61"/>
            <p:cNvSpPr/>
            <p:nvPr/>
          </p:nvSpPr>
          <p:spPr>
            <a:xfrm>
              <a:off x="2944187" y="1956588"/>
              <a:ext cx="15030" cy="20258"/>
            </a:xfrm>
            <a:custGeom>
              <a:rect b="b" l="l" r="r" t="t"/>
              <a:pathLst>
                <a:path extrusionOk="0" h="1492" w="1107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4" name="Google Shape;13074;p61"/>
            <p:cNvSpPr/>
            <p:nvPr/>
          </p:nvSpPr>
          <p:spPr>
            <a:xfrm>
              <a:off x="2930066" y="1906039"/>
              <a:ext cx="18126" cy="34270"/>
            </a:xfrm>
            <a:custGeom>
              <a:rect b="b" l="l" r="r" t="t"/>
              <a:pathLst>
                <a:path extrusionOk="0" h="2524" w="1335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5" name="Google Shape;13075;p61"/>
            <p:cNvSpPr/>
            <p:nvPr/>
          </p:nvSpPr>
          <p:spPr>
            <a:xfrm>
              <a:off x="2911587" y="1962426"/>
              <a:ext cx="15410" cy="19171"/>
            </a:xfrm>
            <a:custGeom>
              <a:rect b="b" l="l" r="r" t="t"/>
              <a:pathLst>
                <a:path extrusionOk="0" h="1412" w="1135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6" name="Google Shape;13076;p61"/>
            <p:cNvSpPr/>
            <p:nvPr/>
          </p:nvSpPr>
          <p:spPr>
            <a:xfrm>
              <a:off x="3088163" y="2067136"/>
              <a:ext cx="69218" cy="57636"/>
            </a:xfrm>
            <a:custGeom>
              <a:rect b="b" l="l" r="r" t="t"/>
              <a:pathLst>
                <a:path extrusionOk="0" h="4245" w="5098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7" name="Google Shape;13077;p61"/>
            <p:cNvSpPr/>
            <p:nvPr/>
          </p:nvSpPr>
          <p:spPr>
            <a:xfrm>
              <a:off x="2639603" y="1973302"/>
              <a:ext cx="14229" cy="26680"/>
            </a:xfrm>
            <a:custGeom>
              <a:rect b="b" l="l" r="r" t="t"/>
              <a:pathLst>
                <a:path extrusionOk="0" h="1965" w="1048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8" name="Google Shape;13078;p61"/>
            <p:cNvSpPr/>
            <p:nvPr/>
          </p:nvSpPr>
          <p:spPr>
            <a:xfrm>
              <a:off x="2363531" y="2134820"/>
              <a:ext cx="53061" cy="102877"/>
            </a:xfrm>
            <a:custGeom>
              <a:rect b="b" l="l" r="r" t="t"/>
              <a:pathLst>
                <a:path extrusionOk="0" h="7577" w="3908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9" name="Google Shape;13079;p61"/>
            <p:cNvSpPr/>
            <p:nvPr/>
          </p:nvSpPr>
          <p:spPr>
            <a:xfrm>
              <a:off x="2441765" y="1949718"/>
              <a:ext cx="5621" cy="1466"/>
            </a:xfrm>
            <a:custGeom>
              <a:rect b="b" l="l" r="r" t="t"/>
              <a:pathLst>
                <a:path extrusionOk="0" h="108" w="414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0" name="Google Shape;13080;p61"/>
            <p:cNvSpPr/>
            <p:nvPr/>
          </p:nvSpPr>
          <p:spPr>
            <a:xfrm>
              <a:off x="2361345" y="1900730"/>
              <a:ext cx="77012" cy="46109"/>
            </a:xfrm>
            <a:custGeom>
              <a:rect b="b" l="l" r="r" t="t"/>
              <a:pathLst>
                <a:path extrusionOk="0" h="3396" w="5672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1" name="Google Shape;13081;p61"/>
            <p:cNvSpPr/>
            <p:nvPr/>
          </p:nvSpPr>
          <p:spPr>
            <a:xfrm>
              <a:off x="2379743" y="1913221"/>
              <a:ext cx="5146" cy="1018"/>
            </a:xfrm>
            <a:custGeom>
              <a:rect b="b" l="l" r="r" t="t"/>
              <a:pathLst>
                <a:path extrusionOk="0" h="75" w="379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2" name="Google Shape;13082;p61"/>
            <p:cNvSpPr/>
            <p:nvPr/>
          </p:nvSpPr>
          <p:spPr>
            <a:xfrm>
              <a:off x="2364237" y="191882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3" name="Google Shape;13083;p61"/>
            <p:cNvSpPr/>
            <p:nvPr/>
          </p:nvSpPr>
          <p:spPr>
            <a:xfrm>
              <a:off x="2364713" y="19185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4" name="Google Shape;13084;p61"/>
            <p:cNvSpPr/>
            <p:nvPr/>
          </p:nvSpPr>
          <p:spPr>
            <a:xfrm>
              <a:off x="2364102" y="191897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5" name="Google Shape;13085;p61"/>
            <p:cNvSpPr/>
            <p:nvPr/>
          </p:nvSpPr>
          <p:spPr>
            <a:xfrm>
              <a:off x="2364672" y="1918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6" name="Google Shape;13086;p61"/>
            <p:cNvSpPr/>
            <p:nvPr/>
          </p:nvSpPr>
          <p:spPr>
            <a:xfrm>
              <a:off x="2364523" y="19186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7" name="Google Shape;13087;p61"/>
            <p:cNvSpPr/>
            <p:nvPr/>
          </p:nvSpPr>
          <p:spPr>
            <a:xfrm>
              <a:off x="2364387" y="1918734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8" name="Google Shape;13088;p61"/>
            <p:cNvSpPr/>
            <p:nvPr/>
          </p:nvSpPr>
          <p:spPr>
            <a:xfrm>
              <a:off x="2363857" y="19190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9" name="Google Shape;13089;p61"/>
            <p:cNvSpPr/>
            <p:nvPr/>
          </p:nvSpPr>
          <p:spPr>
            <a:xfrm>
              <a:off x="2363341" y="1919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0" name="Google Shape;13090;p61"/>
            <p:cNvSpPr/>
            <p:nvPr/>
          </p:nvSpPr>
          <p:spPr>
            <a:xfrm>
              <a:off x="2362242" y="1919508"/>
              <a:ext cx="1018" cy="530"/>
            </a:xfrm>
            <a:custGeom>
              <a:rect b="b" l="l" r="r" t="t"/>
              <a:pathLst>
                <a:path extrusionOk="0" h="39" w="75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1" name="Google Shape;13091;p61"/>
            <p:cNvSpPr/>
            <p:nvPr/>
          </p:nvSpPr>
          <p:spPr>
            <a:xfrm>
              <a:off x="2363626" y="191920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2" name="Google Shape;13092;p61"/>
            <p:cNvSpPr/>
            <p:nvPr/>
          </p:nvSpPr>
          <p:spPr>
            <a:xfrm>
              <a:off x="2361766" y="192002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3" name="Google Shape;13093;p61"/>
            <p:cNvSpPr/>
            <p:nvPr/>
          </p:nvSpPr>
          <p:spPr>
            <a:xfrm>
              <a:off x="2423463" y="1902672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4" name="Google Shape;13094;p61"/>
            <p:cNvSpPr/>
            <p:nvPr/>
          </p:nvSpPr>
          <p:spPr>
            <a:xfrm>
              <a:off x="2367333" y="1912040"/>
              <a:ext cx="1100" cy="244"/>
            </a:xfrm>
            <a:custGeom>
              <a:rect b="b" l="l" r="r" t="t"/>
              <a:pathLst>
                <a:path extrusionOk="0" h="18" w="81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5" name="Google Shape;13095;p61"/>
            <p:cNvSpPr/>
            <p:nvPr/>
          </p:nvSpPr>
          <p:spPr>
            <a:xfrm>
              <a:off x="2364618" y="191859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6" name="Google Shape;13096;p61"/>
            <p:cNvSpPr/>
            <p:nvPr/>
          </p:nvSpPr>
          <p:spPr>
            <a:xfrm>
              <a:off x="2364767" y="19184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7" name="Google Shape;13097;p61"/>
            <p:cNvSpPr/>
            <p:nvPr/>
          </p:nvSpPr>
          <p:spPr>
            <a:xfrm>
              <a:off x="2414298" y="1903201"/>
              <a:ext cx="3286" cy="54"/>
            </a:xfrm>
            <a:custGeom>
              <a:rect b="b" l="l" r="r" t="t"/>
              <a:pathLst>
                <a:path extrusionOk="0" h="4" w="242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8" name="Google Shape;13098;p61"/>
            <p:cNvSpPr/>
            <p:nvPr/>
          </p:nvSpPr>
          <p:spPr>
            <a:xfrm>
              <a:off x="2373131" y="1912746"/>
              <a:ext cx="1779" cy="109"/>
            </a:xfrm>
            <a:custGeom>
              <a:rect b="b" l="l" r="r" t="t"/>
              <a:pathLst>
                <a:path extrusionOk="0" h="8" w="131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9" name="Google Shape;13099;p61"/>
            <p:cNvSpPr/>
            <p:nvPr/>
          </p:nvSpPr>
          <p:spPr>
            <a:xfrm>
              <a:off x="2437773" y="191717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0" name="Google Shape;13100;p61"/>
            <p:cNvSpPr/>
            <p:nvPr/>
          </p:nvSpPr>
          <p:spPr>
            <a:xfrm>
              <a:off x="2437203" y="1916032"/>
              <a:ext cx="448" cy="774"/>
            </a:xfrm>
            <a:custGeom>
              <a:rect b="b" l="l" r="r" t="t"/>
              <a:pathLst>
                <a:path extrusionOk="0" h="57" w="33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1" name="Google Shape;13101;p61"/>
            <p:cNvSpPr/>
            <p:nvPr/>
          </p:nvSpPr>
          <p:spPr>
            <a:xfrm>
              <a:off x="2436062" y="1913656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2" name="Google Shape;13102;p61"/>
            <p:cNvSpPr/>
            <p:nvPr/>
          </p:nvSpPr>
          <p:spPr>
            <a:xfrm>
              <a:off x="2436687" y="1914932"/>
              <a:ext cx="394" cy="733"/>
            </a:xfrm>
            <a:custGeom>
              <a:rect b="b" l="l" r="r" t="t"/>
              <a:pathLst>
                <a:path extrusionOk="0" h="54" w="29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3" name="Google Shape;13103;p61"/>
            <p:cNvSpPr/>
            <p:nvPr/>
          </p:nvSpPr>
          <p:spPr>
            <a:xfrm>
              <a:off x="2429885" y="1900825"/>
              <a:ext cx="6096" cy="12600"/>
            </a:xfrm>
            <a:custGeom>
              <a:rect b="b" l="l" r="r" t="t"/>
              <a:pathLst>
                <a:path extrusionOk="0" h="928" w="449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4" name="Google Shape;13104;p61"/>
            <p:cNvSpPr/>
            <p:nvPr/>
          </p:nvSpPr>
          <p:spPr>
            <a:xfrm>
              <a:off x="3053662" y="2325828"/>
              <a:ext cx="6762" cy="1426"/>
            </a:xfrm>
            <a:custGeom>
              <a:rect b="b" l="l" r="r" t="t"/>
              <a:pathLst>
                <a:path extrusionOk="0" h="105" w="498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5" name="Google Shape;13105;p61"/>
            <p:cNvSpPr/>
            <p:nvPr/>
          </p:nvSpPr>
          <p:spPr>
            <a:xfrm>
              <a:off x="2878838" y="2126931"/>
              <a:ext cx="301597" cy="226799"/>
            </a:xfrm>
            <a:custGeom>
              <a:rect b="b" l="l" r="r" t="t"/>
              <a:pathLst>
                <a:path extrusionOk="0" h="16704" w="22213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6" name="Google Shape;13106;p61"/>
            <p:cNvSpPr/>
            <p:nvPr/>
          </p:nvSpPr>
          <p:spPr>
            <a:xfrm>
              <a:off x="3006548" y="2132321"/>
              <a:ext cx="7861" cy="1765"/>
            </a:xfrm>
            <a:custGeom>
              <a:rect b="b" l="l" r="r" t="t"/>
              <a:pathLst>
                <a:path extrusionOk="0" h="130" w="579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7" name="Google Shape;13107;p61"/>
            <p:cNvSpPr/>
            <p:nvPr/>
          </p:nvSpPr>
          <p:spPr>
            <a:xfrm>
              <a:off x="3116594" y="2348014"/>
              <a:ext cx="679" cy="1344"/>
            </a:xfrm>
            <a:custGeom>
              <a:rect b="b" l="l" r="r" t="t"/>
              <a:pathLst>
                <a:path extrusionOk="0" h="99" w="5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8" name="Google Shape;13108;p61"/>
            <p:cNvSpPr/>
            <p:nvPr/>
          </p:nvSpPr>
          <p:spPr>
            <a:xfrm>
              <a:off x="3114883" y="2370254"/>
              <a:ext cx="25675" cy="24575"/>
            </a:xfrm>
            <a:custGeom>
              <a:rect b="b" l="l" r="r" t="t"/>
              <a:pathLst>
                <a:path extrusionOk="0" h="1810" w="1891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9" name="Google Shape;13109;p61"/>
            <p:cNvSpPr/>
            <p:nvPr/>
          </p:nvSpPr>
          <p:spPr>
            <a:xfrm>
              <a:off x="3286190" y="2425120"/>
              <a:ext cx="2770" cy="2322"/>
            </a:xfrm>
            <a:custGeom>
              <a:rect b="b" l="l" r="r" t="t"/>
              <a:pathLst>
                <a:path extrusionOk="0" h="171" w="204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0" name="Google Shape;13110;p61"/>
            <p:cNvSpPr/>
            <p:nvPr/>
          </p:nvSpPr>
          <p:spPr>
            <a:xfrm>
              <a:off x="3278682" y="2370688"/>
              <a:ext cx="55858" cy="52287"/>
            </a:xfrm>
            <a:custGeom>
              <a:rect b="b" l="l" r="r" t="t"/>
              <a:pathLst>
                <a:path extrusionOk="0" h="3851" w="4114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1" name="Google Shape;13111;p61"/>
            <p:cNvSpPr/>
            <p:nvPr/>
          </p:nvSpPr>
          <p:spPr>
            <a:xfrm>
              <a:off x="3327113" y="2318822"/>
              <a:ext cx="40271" cy="57243"/>
            </a:xfrm>
            <a:custGeom>
              <a:rect b="b" l="l" r="r" t="t"/>
              <a:pathLst>
                <a:path extrusionOk="0" h="4216" w="2966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2" name="Google Shape;13112;p61"/>
            <p:cNvSpPr/>
            <p:nvPr/>
          </p:nvSpPr>
          <p:spPr>
            <a:xfrm>
              <a:off x="2437868" y="1704617"/>
              <a:ext cx="103542" cy="63855"/>
            </a:xfrm>
            <a:custGeom>
              <a:rect b="b" l="l" r="r" t="t"/>
              <a:pathLst>
                <a:path extrusionOk="0" h="4703" w="7626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3" name="Google Shape;13113;p61"/>
            <p:cNvSpPr/>
            <p:nvPr/>
          </p:nvSpPr>
          <p:spPr>
            <a:xfrm>
              <a:off x="2461928" y="1715967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4" name="Google Shape;13114;p61"/>
            <p:cNvSpPr/>
            <p:nvPr/>
          </p:nvSpPr>
          <p:spPr>
            <a:xfrm>
              <a:off x="2465159" y="1716823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5" name="Google Shape;13115;p61"/>
            <p:cNvSpPr/>
            <p:nvPr/>
          </p:nvSpPr>
          <p:spPr>
            <a:xfrm>
              <a:off x="2462498" y="17161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6" name="Google Shape;13116;p61"/>
            <p:cNvSpPr/>
            <p:nvPr/>
          </p:nvSpPr>
          <p:spPr>
            <a:xfrm>
              <a:off x="2463733" y="171653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7" name="Google Shape;13117;p61"/>
            <p:cNvSpPr/>
            <p:nvPr/>
          </p:nvSpPr>
          <p:spPr>
            <a:xfrm>
              <a:off x="2463109" y="1716388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8" name="Google Shape;13118;p61"/>
            <p:cNvSpPr/>
            <p:nvPr/>
          </p:nvSpPr>
          <p:spPr>
            <a:xfrm>
              <a:off x="2464399" y="1716728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9" name="Google Shape;13119;p61"/>
            <p:cNvSpPr/>
            <p:nvPr/>
          </p:nvSpPr>
          <p:spPr>
            <a:xfrm>
              <a:off x="2541071" y="1746150"/>
              <a:ext cx="394" cy="3530"/>
            </a:xfrm>
            <a:custGeom>
              <a:rect b="b" l="l" r="r" t="t"/>
              <a:pathLst>
                <a:path extrusionOk="0" h="260" w="29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0" name="Google Shape;13120;p61"/>
            <p:cNvSpPr/>
            <p:nvPr/>
          </p:nvSpPr>
          <p:spPr>
            <a:xfrm>
              <a:off x="2465919" y="171695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1" name="Google Shape;13121;p61"/>
            <p:cNvSpPr/>
            <p:nvPr/>
          </p:nvSpPr>
          <p:spPr>
            <a:xfrm>
              <a:off x="2373470" y="1729138"/>
              <a:ext cx="143134" cy="121505"/>
            </a:xfrm>
            <a:custGeom>
              <a:rect b="b" l="l" r="r" t="t"/>
              <a:pathLst>
                <a:path extrusionOk="0" h="8949" w="10542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2" name="Google Shape;13122;p61"/>
            <p:cNvSpPr/>
            <p:nvPr/>
          </p:nvSpPr>
          <p:spPr>
            <a:xfrm>
              <a:off x="2377313" y="174966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3" name="Google Shape;13123;p61"/>
            <p:cNvSpPr/>
            <p:nvPr/>
          </p:nvSpPr>
          <p:spPr>
            <a:xfrm>
              <a:off x="2378073" y="175190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4" name="Google Shape;13124;p61"/>
            <p:cNvSpPr/>
            <p:nvPr/>
          </p:nvSpPr>
          <p:spPr>
            <a:xfrm>
              <a:off x="2377978" y="175128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5" name="Google Shape;13125;p61"/>
            <p:cNvSpPr/>
            <p:nvPr/>
          </p:nvSpPr>
          <p:spPr>
            <a:xfrm>
              <a:off x="2373755" y="1729233"/>
              <a:ext cx="1629" cy="3761"/>
            </a:xfrm>
            <a:custGeom>
              <a:rect b="b" l="l" r="r" t="t"/>
              <a:pathLst>
                <a:path extrusionOk="0" h="277" w="12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6" name="Google Shape;13126;p61"/>
            <p:cNvSpPr/>
            <p:nvPr/>
          </p:nvSpPr>
          <p:spPr>
            <a:xfrm>
              <a:off x="2378032" y="175162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7" name="Google Shape;13127;p61"/>
            <p:cNvSpPr/>
            <p:nvPr/>
          </p:nvSpPr>
          <p:spPr>
            <a:xfrm>
              <a:off x="2374135" y="174438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8" name="Google Shape;13128;p61"/>
            <p:cNvSpPr/>
            <p:nvPr/>
          </p:nvSpPr>
          <p:spPr>
            <a:xfrm>
              <a:off x="2377842" y="1750862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9" name="Google Shape;13129;p61"/>
            <p:cNvSpPr/>
            <p:nvPr/>
          </p:nvSpPr>
          <p:spPr>
            <a:xfrm>
              <a:off x="2373470" y="1733034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0" name="Google Shape;13130;p61"/>
            <p:cNvSpPr/>
            <p:nvPr/>
          </p:nvSpPr>
          <p:spPr>
            <a:xfrm>
              <a:off x="2374135" y="1745485"/>
              <a:ext cx="2295" cy="2485"/>
            </a:xfrm>
            <a:custGeom>
              <a:rect b="b" l="l" r="r" t="t"/>
              <a:pathLst>
                <a:path extrusionOk="0" h="183" w="169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1" name="Google Shape;13131;p61"/>
            <p:cNvSpPr/>
            <p:nvPr/>
          </p:nvSpPr>
          <p:spPr>
            <a:xfrm>
              <a:off x="2377652" y="175029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2" name="Google Shape;13132;p61"/>
            <p:cNvSpPr/>
            <p:nvPr/>
          </p:nvSpPr>
          <p:spPr>
            <a:xfrm>
              <a:off x="2376932" y="174885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3" name="Google Shape;13133;p61"/>
            <p:cNvSpPr/>
            <p:nvPr/>
          </p:nvSpPr>
          <p:spPr>
            <a:xfrm>
              <a:off x="2374135" y="1742063"/>
              <a:ext cx="244" cy="2335"/>
            </a:xfrm>
            <a:custGeom>
              <a:rect b="b" l="l" r="r" t="t"/>
              <a:pathLst>
                <a:path extrusionOk="0" h="172" w="18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4" name="Google Shape;13134;p61"/>
            <p:cNvSpPr/>
            <p:nvPr/>
          </p:nvSpPr>
          <p:spPr>
            <a:xfrm>
              <a:off x="2378073" y="175213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5" name="Google Shape;13135;p61"/>
            <p:cNvSpPr/>
            <p:nvPr/>
          </p:nvSpPr>
          <p:spPr>
            <a:xfrm>
              <a:off x="2374135" y="1744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6" name="Google Shape;13136;p61"/>
            <p:cNvSpPr/>
            <p:nvPr/>
          </p:nvSpPr>
          <p:spPr>
            <a:xfrm>
              <a:off x="2402173" y="1806665"/>
              <a:ext cx="109" cy="190"/>
            </a:xfrm>
            <a:custGeom>
              <a:rect b="b" l="l" r="r" t="t"/>
              <a:pathLst>
                <a:path extrusionOk="0" h="14" w="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7" name="Google Shape;13137;p61"/>
            <p:cNvSpPr/>
            <p:nvPr/>
          </p:nvSpPr>
          <p:spPr>
            <a:xfrm>
              <a:off x="2402458" y="180718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8" name="Google Shape;13138;p61"/>
            <p:cNvSpPr/>
            <p:nvPr/>
          </p:nvSpPr>
          <p:spPr>
            <a:xfrm>
              <a:off x="2403218" y="18081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9" name="Google Shape;13139;p61"/>
            <p:cNvSpPr/>
            <p:nvPr/>
          </p:nvSpPr>
          <p:spPr>
            <a:xfrm>
              <a:off x="2403504" y="180856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0" name="Google Shape;13140;p61"/>
            <p:cNvSpPr/>
            <p:nvPr/>
          </p:nvSpPr>
          <p:spPr>
            <a:xfrm>
              <a:off x="2402132" y="180642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1" name="Google Shape;13141;p61"/>
            <p:cNvSpPr/>
            <p:nvPr/>
          </p:nvSpPr>
          <p:spPr>
            <a:xfrm>
              <a:off x="2403789" y="180889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2" name="Google Shape;13142;p61"/>
            <p:cNvSpPr/>
            <p:nvPr/>
          </p:nvSpPr>
          <p:spPr>
            <a:xfrm>
              <a:off x="2402078" y="180613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3" name="Google Shape;13143;p61"/>
            <p:cNvSpPr/>
            <p:nvPr/>
          </p:nvSpPr>
          <p:spPr>
            <a:xfrm>
              <a:off x="2404508" y="180965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4" name="Google Shape;13144;p61"/>
            <p:cNvSpPr/>
            <p:nvPr/>
          </p:nvSpPr>
          <p:spPr>
            <a:xfrm>
              <a:off x="2402703" y="1807520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5" name="Google Shape;13145;p61"/>
            <p:cNvSpPr/>
            <p:nvPr/>
          </p:nvSpPr>
          <p:spPr>
            <a:xfrm>
              <a:off x="2402933" y="18079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6" name="Google Shape;13146;p61"/>
            <p:cNvSpPr/>
            <p:nvPr/>
          </p:nvSpPr>
          <p:spPr>
            <a:xfrm>
              <a:off x="2404128" y="180927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7" name="Google Shape;13147;p61"/>
            <p:cNvSpPr/>
            <p:nvPr/>
          </p:nvSpPr>
          <p:spPr>
            <a:xfrm>
              <a:off x="2378697" y="175346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8" name="Google Shape;13148;p61"/>
            <p:cNvSpPr/>
            <p:nvPr/>
          </p:nvSpPr>
          <p:spPr>
            <a:xfrm>
              <a:off x="2388487" y="1786652"/>
              <a:ext cx="6476" cy="3910"/>
            </a:xfrm>
            <a:custGeom>
              <a:rect b="b" l="l" r="r" t="t"/>
              <a:pathLst>
                <a:path extrusionOk="0" h="288" w="477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9" name="Google Shape;13149;p61"/>
            <p:cNvSpPr/>
            <p:nvPr/>
          </p:nvSpPr>
          <p:spPr>
            <a:xfrm>
              <a:off x="2378032" y="17522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0" name="Google Shape;13150;p61"/>
            <p:cNvSpPr/>
            <p:nvPr/>
          </p:nvSpPr>
          <p:spPr>
            <a:xfrm>
              <a:off x="2402268" y="1806896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1" name="Google Shape;13151;p61"/>
            <p:cNvSpPr/>
            <p:nvPr/>
          </p:nvSpPr>
          <p:spPr>
            <a:xfrm>
              <a:off x="2449043" y="1751187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2" name="Google Shape;13152;p61"/>
            <p:cNvSpPr/>
            <p:nvPr/>
          </p:nvSpPr>
          <p:spPr>
            <a:xfrm>
              <a:off x="2452559" y="1750088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3" name="Google Shape;13153;p61"/>
            <p:cNvSpPr/>
            <p:nvPr/>
          </p:nvSpPr>
          <p:spPr>
            <a:xfrm>
              <a:off x="2448418" y="17512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4" name="Google Shape;13154;p61"/>
            <p:cNvSpPr/>
            <p:nvPr/>
          </p:nvSpPr>
          <p:spPr>
            <a:xfrm>
              <a:off x="2451419" y="175071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5" name="Google Shape;13155;p61"/>
            <p:cNvSpPr/>
            <p:nvPr/>
          </p:nvSpPr>
          <p:spPr>
            <a:xfrm>
              <a:off x="2451038" y="175080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6" name="Google Shape;13156;p61"/>
            <p:cNvSpPr/>
            <p:nvPr/>
          </p:nvSpPr>
          <p:spPr>
            <a:xfrm>
              <a:off x="2452179" y="1750332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7" name="Google Shape;13157;p61"/>
            <p:cNvSpPr/>
            <p:nvPr/>
          </p:nvSpPr>
          <p:spPr>
            <a:xfrm>
              <a:off x="2447658" y="17512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8" name="Google Shape;13158;p61"/>
            <p:cNvSpPr/>
            <p:nvPr/>
          </p:nvSpPr>
          <p:spPr>
            <a:xfrm>
              <a:off x="2446857" y="17513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9" name="Google Shape;13159;p61"/>
            <p:cNvSpPr/>
            <p:nvPr/>
          </p:nvSpPr>
          <p:spPr>
            <a:xfrm>
              <a:off x="2500610" y="1758560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0" name="Google Shape;13160;p61"/>
            <p:cNvSpPr/>
            <p:nvPr/>
          </p:nvSpPr>
          <p:spPr>
            <a:xfrm>
              <a:off x="250061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1" name="Google Shape;13161;p61"/>
            <p:cNvSpPr/>
            <p:nvPr/>
          </p:nvSpPr>
          <p:spPr>
            <a:xfrm>
              <a:off x="2450658" y="1750902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2" name="Google Shape;13162;p61"/>
            <p:cNvSpPr/>
            <p:nvPr/>
          </p:nvSpPr>
          <p:spPr>
            <a:xfrm>
              <a:off x="2451989" y="1750481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3" name="Google Shape;13163;p61"/>
            <p:cNvSpPr/>
            <p:nvPr/>
          </p:nvSpPr>
          <p:spPr>
            <a:xfrm>
              <a:off x="2449654" y="1751092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4" name="Google Shape;13164;p61"/>
            <p:cNvSpPr/>
            <p:nvPr/>
          </p:nvSpPr>
          <p:spPr>
            <a:xfrm>
              <a:off x="2500664" y="175926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5" name="Google Shape;13165;p61"/>
            <p:cNvSpPr/>
            <p:nvPr/>
          </p:nvSpPr>
          <p:spPr>
            <a:xfrm>
              <a:off x="2500800" y="176078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6" name="Google Shape;13166;p61"/>
            <p:cNvSpPr/>
            <p:nvPr/>
          </p:nvSpPr>
          <p:spPr>
            <a:xfrm>
              <a:off x="2500664" y="175974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7" name="Google Shape;13167;p61"/>
            <p:cNvSpPr/>
            <p:nvPr/>
          </p:nvSpPr>
          <p:spPr>
            <a:xfrm>
              <a:off x="2500759" y="176021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8" name="Google Shape;13168;p61"/>
            <p:cNvSpPr/>
            <p:nvPr/>
          </p:nvSpPr>
          <p:spPr>
            <a:xfrm>
              <a:off x="2451704" y="1750576"/>
              <a:ext cx="149" cy="95"/>
            </a:xfrm>
            <a:custGeom>
              <a:rect b="b" l="l" r="r" t="t"/>
              <a:pathLst>
                <a:path extrusionOk="0" h="7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9" name="Google Shape;13169;p61"/>
            <p:cNvSpPr/>
            <p:nvPr/>
          </p:nvSpPr>
          <p:spPr>
            <a:xfrm>
              <a:off x="2450183" y="175099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0" name="Google Shape;13170;p61"/>
            <p:cNvSpPr/>
            <p:nvPr/>
          </p:nvSpPr>
          <p:spPr>
            <a:xfrm>
              <a:off x="2452695" y="1749952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1" name="Google Shape;13171;p61"/>
            <p:cNvSpPr/>
            <p:nvPr/>
          </p:nvSpPr>
          <p:spPr>
            <a:xfrm>
              <a:off x="2501044" y="1763312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2" name="Google Shape;13172;p61"/>
            <p:cNvSpPr/>
            <p:nvPr/>
          </p:nvSpPr>
          <p:spPr>
            <a:xfrm>
              <a:off x="2501275" y="1764683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3" name="Google Shape;13173;p61"/>
            <p:cNvSpPr/>
            <p:nvPr/>
          </p:nvSpPr>
          <p:spPr>
            <a:xfrm>
              <a:off x="2501180" y="176397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4" name="Google Shape;13174;p61"/>
            <p:cNvSpPr/>
            <p:nvPr/>
          </p:nvSpPr>
          <p:spPr>
            <a:xfrm>
              <a:off x="2452369" y="1750237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5" name="Google Shape;13175;p61"/>
            <p:cNvSpPr/>
            <p:nvPr/>
          </p:nvSpPr>
          <p:spPr>
            <a:xfrm>
              <a:off x="2501425" y="176540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6" name="Google Shape;13176;p61"/>
            <p:cNvSpPr/>
            <p:nvPr/>
          </p:nvSpPr>
          <p:spPr>
            <a:xfrm>
              <a:off x="2500800" y="1761357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7" name="Google Shape;13177;p61"/>
            <p:cNvSpPr/>
            <p:nvPr/>
          </p:nvSpPr>
          <p:spPr>
            <a:xfrm>
              <a:off x="2500895" y="1761982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8" name="Google Shape;13178;p61"/>
            <p:cNvSpPr/>
            <p:nvPr/>
          </p:nvSpPr>
          <p:spPr>
            <a:xfrm>
              <a:off x="2500949" y="1762647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9" name="Google Shape;13179;p61"/>
            <p:cNvSpPr/>
            <p:nvPr/>
          </p:nvSpPr>
          <p:spPr>
            <a:xfrm>
              <a:off x="2501615" y="1766258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0" name="Google Shape;13180;p61"/>
            <p:cNvSpPr/>
            <p:nvPr/>
          </p:nvSpPr>
          <p:spPr>
            <a:xfrm>
              <a:off x="2391759" y="1582202"/>
              <a:ext cx="300144" cy="138721"/>
            </a:xfrm>
            <a:custGeom>
              <a:rect b="b" l="l" r="r" t="t"/>
              <a:pathLst>
                <a:path extrusionOk="0" h="10217" w="22106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1" name="Google Shape;13181;p61"/>
            <p:cNvSpPr/>
            <p:nvPr/>
          </p:nvSpPr>
          <p:spPr>
            <a:xfrm>
              <a:off x="2571159" y="1710115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2" name="Google Shape;13182;p61"/>
            <p:cNvSpPr/>
            <p:nvPr/>
          </p:nvSpPr>
          <p:spPr>
            <a:xfrm>
              <a:off x="2571960" y="170883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3" name="Google Shape;13183;p61"/>
            <p:cNvSpPr/>
            <p:nvPr/>
          </p:nvSpPr>
          <p:spPr>
            <a:xfrm>
              <a:off x="2572340" y="170850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4" name="Google Shape;13184;p61"/>
            <p:cNvSpPr/>
            <p:nvPr/>
          </p:nvSpPr>
          <p:spPr>
            <a:xfrm>
              <a:off x="2572245" y="170859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5" name="Google Shape;13185;p61"/>
            <p:cNvSpPr/>
            <p:nvPr/>
          </p:nvSpPr>
          <p:spPr>
            <a:xfrm>
              <a:off x="2571539" y="1709505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6" name="Google Shape;13186;p61"/>
            <p:cNvSpPr/>
            <p:nvPr/>
          </p:nvSpPr>
          <p:spPr>
            <a:xfrm>
              <a:off x="2571729" y="170921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7" name="Google Shape;13187;p61"/>
            <p:cNvSpPr/>
            <p:nvPr/>
          </p:nvSpPr>
          <p:spPr>
            <a:xfrm>
              <a:off x="2571349" y="170979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8" name="Google Shape;13188;p61"/>
            <p:cNvSpPr/>
            <p:nvPr/>
          </p:nvSpPr>
          <p:spPr>
            <a:xfrm>
              <a:off x="2572109" y="170869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9" name="Google Shape;13189;p61"/>
            <p:cNvSpPr/>
            <p:nvPr/>
          </p:nvSpPr>
          <p:spPr>
            <a:xfrm>
              <a:off x="2570968" y="171055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0" name="Google Shape;13190;p61"/>
            <p:cNvSpPr/>
            <p:nvPr/>
          </p:nvSpPr>
          <p:spPr>
            <a:xfrm>
              <a:off x="2641218" y="17061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1" name="Google Shape;13191;p61"/>
            <p:cNvSpPr/>
            <p:nvPr/>
          </p:nvSpPr>
          <p:spPr>
            <a:xfrm>
              <a:off x="2572584" y="17083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2" name="Google Shape;13192;p61"/>
            <p:cNvSpPr/>
            <p:nvPr/>
          </p:nvSpPr>
          <p:spPr>
            <a:xfrm>
              <a:off x="2641829" y="1706178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3" name="Google Shape;13193;p61"/>
            <p:cNvSpPr/>
            <p:nvPr/>
          </p:nvSpPr>
          <p:spPr>
            <a:xfrm>
              <a:off x="2571824" y="170902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4" name="Google Shape;13194;p61"/>
            <p:cNvSpPr/>
            <p:nvPr/>
          </p:nvSpPr>
          <p:spPr>
            <a:xfrm>
              <a:off x="2642305" y="170621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5" name="Google Shape;13195;p61"/>
            <p:cNvSpPr/>
            <p:nvPr/>
          </p:nvSpPr>
          <p:spPr>
            <a:xfrm>
              <a:off x="2642780" y="1706273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6" name="Google Shape;13196;p61"/>
            <p:cNvSpPr/>
            <p:nvPr/>
          </p:nvSpPr>
          <p:spPr>
            <a:xfrm>
              <a:off x="2634756" y="1702852"/>
              <a:ext cx="4005" cy="2200"/>
            </a:xfrm>
            <a:custGeom>
              <a:rect b="b" l="l" r="r" t="t"/>
              <a:pathLst>
                <a:path extrusionOk="0" h="162" w="295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7" name="Google Shape;13197;p61"/>
            <p:cNvSpPr/>
            <p:nvPr/>
          </p:nvSpPr>
          <p:spPr>
            <a:xfrm>
              <a:off x="2572489" y="170845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8" name="Google Shape;13198;p61"/>
            <p:cNvSpPr/>
            <p:nvPr/>
          </p:nvSpPr>
          <p:spPr>
            <a:xfrm>
              <a:off x="2506177" y="169405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9" name="Google Shape;13199;p61"/>
            <p:cNvSpPr/>
            <p:nvPr/>
          </p:nvSpPr>
          <p:spPr>
            <a:xfrm>
              <a:off x="2504602" y="1692152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0" name="Google Shape;13200;p61"/>
            <p:cNvSpPr/>
            <p:nvPr/>
          </p:nvSpPr>
          <p:spPr>
            <a:xfrm>
              <a:off x="2505172" y="1692818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1" name="Google Shape;13201;p61"/>
            <p:cNvSpPr/>
            <p:nvPr/>
          </p:nvSpPr>
          <p:spPr>
            <a:xfrm>
              <a:off x="2503325" y="1690768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2" name="Google Shape;13202;p61"/>
            <p:cNvSpPr/>
            <p:nvPr/>
          </p:nvSpPr>
          <p:spPr>
            <a:xfrm>
              <a:off x="2568497" y="171216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3" name="Google Shape;13203;p61"/>
            <p:cNvSpPr/>
            <p:nvPr/>
          </p:nvSpPr>
          <p:spPr>
            <a:xfrm>
              <a:off x="2567778" y="1712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4" name="Google Shape;13204;p61"/>
            <p:cNvSpPr/>
            <p:nvPr/>
          </p:nvSpPr>
          <p:spPr>
            <a:xfrm>
              <a:off x="2461873" y="1676280"/>
              <a:ext cx="19022" cy="5051"/>
            </a:xfrm>
            <a:custGeom>
              <a:rect b="b" l="l" r="r" t="t"/>
              <a:pathLst>
                <a:path extrusionOk="0" h="372" w="1401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5" name="Google Shape;13205;p61"/>
            <p:cNvSpPr/>
            <p:nvPr/>
          </p:nvSpPr>
          <p:spPr>
            <a:xfrm>
              <a:off x="2516061" y="1694583"/>
              <a:ext cx="394" cy="95"/>
            </a:xfrm>
            <a:custGeom>
              <a:rect b="b" l="l" r="r" t="t"/>
              <a:pathLst>
                <a:path extrusionOk="0" h="7" w="29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6" name="Google Shape;13206;p61"/>
            <p:cNvSpPr/>
            <p:nvPr/>
          </p:nvSpPr>
          <p:spPr>
            <a:xfrm>
              <a:off x="2515260" y="169452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7" name="Google Shape;13207;p61"/>
            <p:cNvSpPr/>
            <p:nvPr/>
          </p:nvSpPr>
          <p:spPr>
            <a:xfrm>
              <a:off x="2514690" y="169462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8" name="Google Shape;13208;p61"/>
            <p:cNvSpPr/>
            <p:nvPr/>
          </p:nvSpPr>
          <p:spPr>
            <a:xfrm>
              <a:off x="2514119" y="1694678"/>
              <a:ext cx="149" cy="0"/>
            </a:xfrm>
            <a:custGeom>
              <a:rect b="b" l="l" r="r" t="t"/>
              <a:pathLst>
                <a:path extrusionOk="0" h="0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9" name="Google Shape;13209;p61"/>
            <p:cNvSpPr/>
            <p:nvPr/>
          </p:nvSpPr>
          <p:spPr>
            <a:xfrm>
              <a:off x="2499374" y="168683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0" name="Google Shape;13210;p61"/>
            <p:cNvSpPr/>
            <p:nvPr/>
          </p:nvSpPr>
          <p:spPr>
            <a:xfrm>
              <a:off x="2505742" y="169348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1" name="Google Shape;13211;p61"/>
            <p:cNvSpPr/>
            <p:nvPr/>
          </p:nvSpPr>
          <p:spPr>
            <a:xfrm>
              <a:off x="2498804" y="1686301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2" name="Google Shape;13212;p61"/>
            <p:cNvSpPr/>
            <p:nvPr/>
          </p:nvSpPr>
          <p:spPr>
            <a:xfrm>
              <a:off x="2507168" y="16955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3" name="Google Shape;13213;p61"/>
            <p:cNvSpPr/>
            <p:nvPr/>
          </p:nvSpPr>
          <p:spPr>
            <a:xfrm>
              <a:off x="2501329" y="1688677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4" name="Google Shape;13214;p61"/>
            <p:cNvSpPr/>
            <p:nvPr/>
          </p:nvSpPr>
          <p:spPr>
            <a:xfrm>
              <a:off x="2557133" y="1719389"/>
              <a:ext cx="910" cy="1249"/>
            </a:xfrm>
            <a:custGeom>
              <a:rect b="b" l="l" r="r" t="t"/>
              <a:pathLst>
                <a:path extrusionOk="0" h="92" w="67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5" name="Google Shape;13215;p61"/>
            <p:cNvSpPr/>
            <p:nvPr/>
          </p:nvSpPr>
          <p:spPr>
            <a:xfrm>
              <a:off x="2501995" y="1689342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6" name="Google Shape;13216;p61"/>
            <p:cNvSpPr/>
            <p:nvPr/>
          </p:nvSpPr>
          <p:spPr>
            <a:xfrm>
              <a:off x="2500664" y="1688011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7" name="Google Shape;13217;p61"/>
            <p:cNvSpPr/>
            <p:nvPr/>
          </p:nvSpPr>
          <p:spPr>
            <a:xfrm>
              <a:off x="2506937" y="16951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8" name="Google Shape;13218;p61"/>
            <p:cNvSpPr/>
            <p:nvPr/>
          </p:nvSpPr>
          <p:spPr>
            <a:xfrm>
              <a:off x="2503991" y="1691487"/>
              <a:ext cx="299" cy="339"/>
            </a:xfrm>
            <a:custGeom>
              <a:rect b="b" l="l" r="r" t="t"/>
              <a:pathLst>
                <a:path extrusionOk="0" h="25" w="22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9" name="Google Shape;13219;p61"/>
            <p:cNvSpPr/>
            <p:nvPr/>
          </p:nvSpPr>
          <p:spPr>
            <a:xfrm>
              <a:off x="2506598" y="1694624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0" name="Google Shape;13220;p61"/>
            <p:cNvSpPr/>
            <p:nvPr/>
          </p:nvSpPr>
          <p:spPr>
            <a:xfrm>
              <a:off x="2515640" y="169452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1" name="Google Shape;13221;p61"/>
            <p:cNvSpPr/>
            <p:nvPr/>
          </p:nvSpPr>
          <p:spPr>
            <a:xfrm>
              <a:off x="2568973" y="1712111"/>
              <a:ext cx="1344" cy="109"/>
            </a:xfrm>
            <a:custGeom>
              <a:rect b="b" l="l" r="r" t="t"/>
              <a:pathLst>
                <a:path extrusionOk="0" h="8" w="99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2" name="Google Shape;13222;p61"/>
            <p:cNvSpPr/>
            <p:nvPr/>
          </p:nvSpPr>
          <p:spPr>
            <a:xfrm>
              <a:off x="2512640" y="169490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3" name="Google Shape;13223;p61"/>
            <p:cNvSpPr/>
            <p:nvPr/>
          </p:nvSpPr>
          <p:spPr>
            <a:xfrm>
              <a:off x="2499999" y="168740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4" name="Google Shape;13224;p61"/>
            <p:cNvSpPr/>
            <p:nvPr/>
          </p:nvSpPr>
          <p:spPr>
            <a:xfrm>
              <a:off x="2513400" y="16947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5" name="Google Shape;13225;p61"/>
            <p:cNvSpPr/>
            <p:nvPr/>
          </p:nvSpPr>
          <p:spPr>
            <a:xfrm>
              <a:off x="2566963" y="1712546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6" name="Google Shape;13226;p61"/>
            <p:cNvSpPr/>
            <p:nvPr/>
          </p:nvSpPr>
          <p:spPr>
            <a:xfrm>
              <a:off x="2502660" y="169006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7" name="Google Shape;13227;p61"/>
            <p:cNvSpPr/>
            <p:nvPr/>
          </p:nvSpPr>
          <p:spPr>
            <a:xfrm>
              <a:off x="2690844" y="1643097"/>
              <a:ext cx="339" cy="489"/>
            </a:xfrm>
            <a:custGeom>
              <a:rect b="b" l="l" r="r" t="t"/>
              <a:pathLst>
                <a:path extrusionOk="0" h="36" w="25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8" name="Google Shape;13228;p61"/>
            <p:cNvSpPr/>
            <p:nvPr/>
          </p:nvSpPr>
          <p:spPr>
            <a:xfrm>
              <a:off x="2691319" y="1642622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9" name="Google Shape;13229;p61"/>
            <p:cNvSpPr/>
            <p:nvPr/>
          </p:nvSpPr>
          <p:spPr>
            <a:xfrm>
              <a:off x="2691645" y="1642147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0" name="Google Shape;13230;p61"/>
            <p:cNvSpPr/>
            <p:nvPr/>
          </p:nvSpPr>
          <p:spPr>
            <a:xfrm>
              <a:off x="2655339" y="1679838"/>
              <a:ext cx="4141" cy="1113"/>
            </a:xfrm>
            <a:custGeom>
              <a:rect b="b" l="l" r="r" t="t"/>
              <a:pathLst>
                <a:path extrusionOk="0" h="82" w="305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1" name="Google Shape;13231;p61"/>
            <p:cNvSpPr/>
            <p:nvPr/>
          </p:nvSpPr>
          <p:spPr>
            <a:xfrm>
              <a:off x="2691930" y="164186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2" name="Google Shape;13232;p61"/>
            <p:cNvSpPr/>
            <p:nvPr/>
          </p:nvSpPr>
          <p:spPr>
            <a:xfrm>
              <a:off x="2643255" y="170593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3" name="Google Shape;13233;p61"/>
            <p:cNvSpPr/>
            <p:nvPr/>
          </p:nvSpPr>
          <p:spPr>
            <a:xfrm>
              <a:off x="2438968" y="170826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4" name="Google Shape;13234;p61"/>
            <p:cNvSpPr/>
            <p:nvPr/>
          </p:nvSpPr>
          <p:spPr>
            <a:xfrm>
              <a:off x="2438873" y="170855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5" name="Google Shape;13235;p61"/>
            <p:cNvSpPr/>
            <p:nvPr/>
          </p:nvSpPr>
          <p:spPr>
            <a:xfrm>
              <a:off x="2438819" y="1710401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6" name="Google Shape;13236;p61"/>
            <p:cNvSpPr/>
            <p:nvPr/>
          </p:nvSpPr>
          <p:spPr>
            <a:xfrm>
              <a:off x="2438683" y="170954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7" name="Google Shape;13237;p61"/>
            <p:cNvSpPr/>
            <p:nvPr/>
          </p:nvSpPr>
          <p:spPr>
            <a:xfrm>
              <a:off x="2438778" y="170878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8" name="Google Shape;13238;p61"/>
            <p:cNvSpPr/>
            <p:nvPr/>
          </p:nvSpPr>
          <p:spPr>
            <a:xfrm>
              <a:off x="2438724" y="170916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9" name="Google Shape;13239;p61"/>
            <p:cNvSpPr/>
            <p:nvPr/>
          </p:nvSpPr>
          <p:spPr>
            <a:xfrm>
              <a:off x="2438724" y="1709925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0" name="Google Shape;13240;p61"/>
            <p:cNvSpPr/>
            <p:nvPr/>
          </p:nvSpPr>
          <p:spPr>
            <a:xfrm>
              <a:off x="3083315" y="1349877"/>
              <a:ext cx="6436" cy="2648"/>
            </a:xfrm>
            <a:custGeom>
              <a:rect b="b" l="l" r="r" t="t"/>
              <a:pathLst>
                <a:path extrusionOk="0" h="195" w="474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1" name="Google Shape;13241;p61"/>
            <p:cNvSpPr/>
            <p:nvPr/>
          </p:nvSpPr>
          <p:spPr>
            <a:xfrm>
              <a:off x="2740470" y="1256152"/>
              <a:ext cx="41452" cy="20869"/>
            </a:xfrm>
            <a:custGeom>
              <a:rect b="b" l="l" r="r" t="t"/>
              <a:pathLst>
                <a:path extrusionOk="0" h="1537" w="3053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2" name="Google Shape;13242;p61"/>
            <p:cNvSpPr/>
            <p:nvPr/>
          </p:nvSpPr>
          <p:spPr>
            <a:xfrm>
              <a:off x="2779112" y="1267720"/>
              <a:ext cx="44453" cy="23136"/>
            </a:xfrm>
            <a:custGeom>
              <a:rect b="b" l="l" r="r" t="t"/>
              <a:pathLst>
                <a:path extrusionOk="0" h="1704" w="3274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3" name="Google Shape;13243;p61"/>
            <p:cNvSpPr/>
            <p:nvPr/>
          </p:nvSpPr>
          <p:spPr>
            <a:xfrm>
              <a:off x="3087022" y="1356164"/>
              <a:ext cx="21412" cy="7834"/>
            </a:xfrm>
            <a:custGeom>
              <a:rect b="b" l="l" r="r" t="t"/>
              <a:pathLst>
                <a:path extrusionOk="0" h="577" w="1577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4" name="Google Shape;13244;p61"/>
            <p:cNvSpPr/>
            <p:nvPr/>
          </p:nvSpPr>
          <p:spPr>
            <a:xfrm>
              <a:off x="2249874" y="1296871"/>
              <a:ext cx="1208533" cy="418540"/>
            </a:xfrm>
            <a:custGeom>
              <a:rect b="b" l="l" r="r" t="t"/>
              <a:pathLst>
                <a:path extrusionOk="0" h="30826" w="8901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5" name="Google Shape;13245;p61"/>
            <p:cNvSpPr/>
            <p:nvPr/>
          </p:nvSpPr>
          <p:spPr>
            <a:xfrm>
              <a:off x="2192984" y="1581360"/>
              <a:ext cx="21262" cy="7753"/>
            </a:xfrm>
            <a:custGeom>
              <a:rect b="b" l="l" r="r" t="t"/>
              <a:pathLst>
                <a:path extrusionOk="0" h="571" w="1566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6" name="Google Shape;13246;p61"/>
            <p:cNvSpPr/>
            <p:nvPr/>
          </p:nvSpPr>
          <p:spPr>
            <a:xfrm>
              <a:off x="2688889" y="1342735"/>
              <a:ext cx="3394" cy="828"/>
            </a:xfrm>
            <a:custGeom>
              <a:rect b="b" l="l" r="r" t="t"/>
              <a:pathLst>
                <a:path extrusionOk="0" h="61" w="25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7" name="Google Shape;13247;p61"/>
            <p:cNvSpPr/>
            <p:nvPr/>
          </p:nvSpPr>
          <p:spPr>
            <a:xfrm>
              <a:off x="3095345" y="1594612"/>
              <a:ext cx="18737" cy="78777"/>
            </a:xfrm>
            <a:custGeom>
              <a:rect b="b" l="l" r="r" t="t"/>
              <a:pathLst>
                <a:path extrusionOk="0" h="5802" w="138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8" name="Google Shape;13248;p61"/>
            <p:cNvSpPr/>
            <p:nvPr/>
          </p:nvSpPr>
          <p:spPr>
            <a:xfrm>
              <a:off x="2726485" y="1235772"/>
              <a:ext cx="39185" cy="27603"/>
            </a:xfrm>
            <a:custGeom>
              <a:rect b="b" l="l" r="r" t="t"/>
              <a:pathLst>
                <a:path extrusionOk="0" h="2033" w="2886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9" name="Google Shape;13249;p61"/>
            <p:cNvSpPr/>
            <p:nvPr/>
          </p:nvSpPr>
          <p:spPr>
            <a:xfrm>
              <a:off x="2452749" y="1237876"/>
              <a:ext cx="24249" cy="7875"/>
            </a:xfrm>
            <a:custGeom>
              <a:rect b="b" l="l" r="r" t="t"/>
              <a:pathLst>
                <a:path extrusionOk="0" h="580" w="1786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0" name="Google Shape;13250;p61"/>
            <p:cNvSpPr/>
            <p:nvPr/>
          </p:nvSpPr>
          <p:spPr>
            <a:xfrm>
              <a:off x="2405554" y="1415592"/>
              <a:ext cx="14406" cy="8065"/>
            </a:xfrm>
            <a:custGeom>
              <a:rect b="b" l="l" r="r" t="t"/>
              <a:pathLst>
                <a:path extrusionOk="0" h="594" w="1061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1" name="Google Shape;13251;p61"/>
            <p:cNvSpPr/>
            <p:nvPr/>
          </p:nvSpPr>
          <p:spPr>
            <a:xfrm>
              <a:off x="2399471" y="1241556"/>
              <a:ext cx="30047" cy="12613"/>
            </a:xfrm>
            <a:custGeom>
              <a:rect b="b" l="l" r="r" t="t"/>
              <a:pathLst>
                <a:path extrusionOk="0" h="929" w="2213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2" name="Google Shape;13252;p61"/>
            <p:cNvSpPr/>
            <p:nvPr/>
          </p:nvSpPr>
          <p:spPr>
            <a:xfrm>
              <a:off x="2429179" y="1308887"/>
              <a:ext cx="131865" cy="90535"/>
            </a:xfrm>
            <a:custGeom>
              <a:rect b="b" l="l" r="r" t="t"/>
              <a:pathLst>
                <a:path extrusionOk="0" h="6668" w="9712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3" name="Google Shape;13253;p61"/>
            <p:cNvSpPr/>
            <p:nvPr/>
          </p:nvSpPr>
          <p:spPr>
            <a:xfrm>
              <a:off x="2439104" y="1251861"/>
              <a:ext cx="6857" cy="1833"/>
            </a:xfrm>
            <a:custGeom>
              <a:rect b="b" l="l" r="r" t="t"/>
              <a:pathLst>
                <a:path extrusionOk="0" h="135" w="505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4" name="Google Shape;13254;p61"/>
            <p:cNvSpPr/>
            <p:nvPr/>
          </p:nvSpPr>
          <p:spPr>
            <a:xfrm>
              <a:off x="2870271" y="1345763"/>
              <a:ext cx="11758" cy="4576"/>
            </a:xfrm>
            <a:custGeom>
              <a:rect b="b" l="l" r="r" t="t"/>
              <a:pathLst>
                <a:path extrusionOk="0" h="337" w="866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5" name="Google Shape;13255;p61"/>
            <p:cNvSpPr/>
            <p:nvPr/>
          </p:nvSpPr>
          <p:spPr>
            <a:xfrm>
              <a:off x="2384020" y="1243620"/>
              <a:ext cx="22783" cy="4983"/>
            </a:xfrm>
            <a:custGeom>
              <a:rect b="b" l="l" r="r" t="t"/>
              <a:pathLst>
                <a:path extrusionOk="0" h="367" w="1678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6" name="Google Shape;13256;p61"/>
            <p:cNvSpPr/>
            <p:nvPr/>
          </p:nvSpPr>
          <p:spPr>
            <a:xfrm>
              <a:off x="2517202" y="1238691"/>
              <a:ext cx="17406" cy="5404"/>
            </a:xfrm>
            <a:custGeom>
              <a:rect b="b" l="l" r="r" t="t"/>
              <a:pathLst>
                <a:path extrusionOk="0" h="398" w="1282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7" name="Google Shape;13257;p61"/>
            <p:cNvSpPr/>
            <p:nvPr/>
          </p:nvSpPr>
          <p:spPr>
            <a:xfrm>
              <a:off x="2718026" y="1237646"/>
              <a:ext cx="8757" cy="2403"/>
            </a:xfrm>
            <a:custGeom>
              <a:rect b="b" l="l" r="r" t="t"/>
              <a:pathLst>
                <a:path extrusionOk="0" h="177" w="645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8" name="Google Shape;13258;p61"/>
            <p:cNvSpPr/>
            <p:nvPr/>
          </p:nvSpPr>
          <p:spPr>
            <a:xfrm>
              <a:off x="2570534" y="1361377"/>
              <a:ext cx="11229" cy="4209"/>
            </a:xfrm>
            <a:custGeom>
              <a:rect b="b" l="l" r="r" t="t"/>
              <a:pathLst>
                <a:path extrusionOk="0" h="310" w="827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9" name="Google Shape;13259;p61"/>
            <p:cNvSpPr/>
            <p:nvPr/>
          </p:nvSpPr>
          <p:spPr>
            <a:xfrm>
              <a:off x="2635516" y="1366890"/>
              <a:ext cx="4616" cy="2865"/>
            </a:xfrm>
            <a:custGeom>
              <a:rect b="b" l="l" r="r" t="t"/>
              <a:pathLst>
                <a:path extrusionOk="0" h="211" w="34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0" name="Google Shape;13260;p61"/>
            <p:cNvSpPr/>
            <p:nvPr/>
          </p:nvSpPr>
          <p:spPr>
            <a:xfrm>
              <a:off x="2491961" y="1240701"/>
              <a:ext cx="20176" cy="8119"/>
            </a:xfrm>
            <a:custGeom>
              <a:rect b="b" l="l" r="r" t="t"/>
              <a:pathLst>
                <a:path extrusionOk="0" h="598" w="1486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1" name="Google Shape;13261;p61"/>
            <p:cNvSpPr/>
            <p:nvPr/>
          </p:nvSpPr>
          <p:spPr>
            <a:xfrm>
              <a:off x="2465159" y="1249621"/>
              <a:ext cx="23394" cy="6734"/>
            </a:xfrm>
            <a:custGeom>
              <a:rect b="b" l="l" r="r" t="t"/>
              <a:pathLst>
                <a:path extrusionOk="0" h="496" w="1723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2" name="Google Shape;13262;p61"/>
            <p:cNvSpPr/>
            <p:nvPr/>
          </p:nvSpPr>
          <p:spPr>
            <a:xfrm>
              <a:off x="2466530" y="1232500"/>
              <a:ext cx="20597" cy="4358"/>
            </a:xfrm>
            <a:custGeom>
              <a:rect b="b" l="l" r="r" t="t"/>
              <a:pathLst>
                <a:path extrusionOk="0" h="321" w="1517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3" name="Google Shape;13263;p61"/>
            <p:cNvSpPr/>
            <p:nvPr/>
          </p:nvSpPr>
          <p:spPr>
            <a:xfrm>
              <a:off x="2698353" y="164214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4" name="Google Shape;13264;p61"/>
            <p:cNvSpPr/>
            <p:nvPr/>
          </p:nvSpPr>
          <p:spPr>
            <a:xfrm>
              <a:off x="2818038" y="1630266"/>
              <a:ext cx="3625" cy="530"/>
            </a:xfrm>
            <a:custGeom>
              <a:rect b="b" l="l" r="r" t="t"/>
              <a:pathLst>
                <a:path extrusionOk="0" h="39" w="267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5" name="Google Shape;13265;p61"/>
            <p:cNvSpPr/>
            <p:nvPr/>
          </p:nvSpPr>
          <p:spPr>
            <a:xfrm>
              <a:off x="2835580" y="1633878"/>
              <a:ext cx="2430" cy="815"/>
            </a:xfrm>
            <a:custGeom>
              <a:rect b="b" l="l" r="r" t="t"/>
              <a:pathLst>
                <a:path extrusionOk="0" h="60" w="179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6" name="Google Shape;13266;p61"/>
            <p:cNvSpPr/>
            <p:nvPr/>
          </p:nvSpPr>
          <p:spPr>
            <a:xfrm>
              <a:off x="2863808" y="1641861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7" name="Google Shape;13267;p61"/>
            <p:cNvSpPr/>
            <p:nvPr/>
          </p:nvSpPr>
          <p:spPr>
            <a:xfrm>
              <a:off x="2807149" y="1632778"/>
              <a:ext cx="2729" cy="1059"/>
            </a:xfrm>
            <a:custGeom>
              <a:rect b="b" l="l" r="r" t="t"/>
              <a:pathLst>
                <a:path extrusionOk="0" h="78" w="201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8" name="Google Shape;13268;p61"/>
            <p:cNvSpPr/>
            <p:nvPr/>
          </p:nvSpPr>
          <p:spPr>
            <a:xfrm>
              <a:off x="2901553" y="1635249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9" name="Google Shape;13269;p61"/>
            <p:cNvSpPr/>
            <p:nvPr/>
          </p:nvSpPr>
          <p:spPr>
            <a:xfrm>
              <a:off x="2907351" y="1636064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0" name="Google Shape;13270;p61"/>
            <p:cNvSpPr/>
            <p:nvPr/>
          </p:nvSpPr>
          <p:spPr>
            <a:xfrm>
              <a:off x="2902355" y="1635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1" name="Google Shape;13271;p61"/>
            <p:cNvSpPr/>
            <p:nvPr/>
          </p:nvSpPr>
          <p:spPr>
            <a:xfrm>
              <a:off x="2873367" y="1638915"/>
              <a:ext cx="3286" cy="1018"/>
            </a:xfrm>
            <a:custGeom>
              <a:rect b="b" l="l" r="r" t="t"/>
              <a:pathLst>
                <a:path extrusionOk="0" h="75" w="242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2" name="Google Shape;13272;p61"/>
            <p:cNvSpPr/>
            <p:nvPr/>
          </p:nvSpPr>
          <p:spPr>
            <a:xfrm>
              <a:off x="2746879" y="1634258"/>
              <a:ext cx="3299" cy="1494"/>
            </a:xfrm>
            <a:custGeom>
              <a:rect b="b" l="l" r="r" t="t"/>
              <a:pathLst>
                <a:path extrusionOk="0" h="110" w="243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3" name="Google Shape;13273;p61"/>
            <p:cNvSpPr/>
            <p:nvPr/>
          </p:nvSpPr>
          <p:spPr>
            <a:xfrm>
              <a:off x="2716221" y="1632113"/>
              <a:ext cx="2444" cy="1534"/>
            </a:xfrm>
            <a:custGeom>
              <a:rect b="b" l="l" r="r" t="t"/>
              <a:pathLst>
                <a:path extrusionOk="0" h="113" w="18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4" name="Google Shape;13274;p61"/>
            <p:cNvSpPr/>
            <p:nvPr/>
          </p:nvSpPr>
          <p:spPr>
            <a:xfrm>
              <a:off x="2699059" y="164144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5" name="Google Shape;13275;p61"/>
            <p:cNvSpPr/>
            <p:nvPr/>
          </p:nvSpPr>
          <p:spPr>
            <a:xfrm>
              <a:off x="2698869" y="164157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6" name="Google Shape;13276;p61"/>
            <p:cNvSpPr/>
            <p:nvPr/>
          </p:nvSpPr>
          <p:spPr>
            <a:xfrm>
              <a:off x="2698678" y="164172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7" name="Google Shape;13277;p61"/>
            <p:cNvSpPr/>
            <p:nvPr/>
          </p:nvSpPr>
          <p:spPr>
            <a:xfrm>
              <a:off x="2698543" y="1641916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8" name="Google Shape;13278;p61"/>
            <p:cNvSpPr/>
            <p:nvPr/>
          </p:nvSpPr>
          <p:spPr>
            <a:xfrm>
              <a:off x="2700348" y="164087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9" name="Google Shape;13279;p61"/>
            <p:cNvSpPr/>
            <p:nvPr/>
          </p:nvSpPr>
          <p:spPr>
            <a:xfrm>
              <a:off x="2699629" y="164115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0" name="Google Shape;13280;p61"/>
            <p:cNvSpPr/>
            <p:nvPr/>
          </p:nvSpPr>
          <p:spPr>
            <a:xfrm>
              <a:off x="2698448" y="1642051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1" name="Google Shape;13281;p61"/>
            <p:cNvSpPr/>
            <p:nvPr/>
          </p:nvSpPr>
          <p:spPr>
            <a:xfrm>
              <a:off x="2699968" y="164100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2" name="Google Shape;13282;p61"/>
            <p:cNvSpPr/>
            <p:nvPr/>
          </p:nvSpPr>
          <p:spPr>
            <a:xfrm>
              <a:off x="2699303" y="1641291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3" name="Google Shape;13283;p61"/>
            <p:cNvSpPr/>
            <p:nvPr/>
          </p:nvSpPr>
          <p:spPr>
            <a:xfrm>
              <a:off x="2750164" y="1633688"/>
              <a:ext cx="6952" cy="2050"/>
            </a:xfrm>
            <a:custGeom>
              <a:rect b="b" l="l" r="r" t="t"/>
              <a:pathLst>
                <a:path extrusionOk="0" h="151" w="512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4" name="Google Shape;13284;p61"/>
            <p:cNvSpPr/>
            <p:nvPr/>
          </p:nvSpPr>
          <p:spPr>
            <a:xfrm>
              <a:off x="2757102" y="1635249"/>
              <a:ext cx="3666" cy="2009"/>
            </a:xfrm>
            <a:custGeom>
              <a:rect b="b" l="l" r="r" t="t"/>
              <a:pathLst>
                <a:path extrusionOk="0" h="148" w="27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5" name="Google Shape;13285;p61"/>
            <p:cNvSpPr/>
            <p:nvPr/>
          </p:nvSpPr>
          <p:spPr>
            <a:xfrm>
              <a:off x="2728291" y="1626980"/>
              <a:ext cx="3489" cy="204"/>
            </a:xfrm>
            <a:custGeom>
              <a:rect b="b" l="l" r="r" t="t"/>
              <a:pathLst>
                <a:path extrusionOk="0" h="15" w="257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6" name="Google Shape;13286;p61"/>
            <p:cNvSpPr/>
            <p:nvPr/>
          </p:nvSpPr>
          <p:spPr>
            <a:xfrm>
              <a:off x="2720688" y="1629126"/>
              <a:ext cx="3340" cy="1670"/>
            </a:xfrm>
            <a:custGeom>
              <a:rect b="b" l="l" r="r" t="t"/>
              <a:pathLst>
                <a:path extrusionOk="0" h="123" w="246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7" name="Google Shape;13287;p61"/>
            <p:cNvSpPr/>
            <p:nvPr/>
          </p:nvSpPr>
          <p:spPr>
            <a:xfrm>
              <a:off x="2697877" y="1642337"/>
              <a:ext cx="434" cy="109"/>
            </a:xfrm>
            <a:custGeom>
              <a:rect b="b" l="l" r="r" t="t"/>
              <a:pathLst>
                <a:path extrusionOk="0" h="8" w="32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8" name="Google Shape;13288;p61"/>
            <p:cNvSpPr/>
            <p:nvPr/>
          </p:nvSpPr>
          <p:spPr>
            <a:xfrm>
              <a:off x="2761094" y="1634923"/>
              <a:ext cx="3666" cy="2200"/>
            </a:xfrm>
            <a:custGeom>
              <a:rect b="b" l="l" r="r" t="t"/>
              <a:pathLst>
                <a:path extrusionOk="0" h="162" w="27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9" name="Google Shape;13289;p61"/>
            <p:cNvSpPr/>
            <p:nvPr/>
          </p:nvSpPr>
          <p:spPr>
            <a:xfrm>
              <a:off x="2741991" y="1628963"/>
              <a:ext cx="2240" cy="2688"/>
            </a:xfrm>
            <a:custGeom>
              <a:rect b="b" l="l" r="r" t="t"/>
              <a:pathLst>
                <a:path extrusionOk="0" h="198" w="165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0" name="Google Shape;13290;p61"/>
            <p:cNvSpPr/>
            <p:nvPr/>
          </p:nvSpPr>
          <p:spPr>
            <a:xfrm>
              <a:off x="2895851" y="1634774"/>
              <a:ext cx="3571" cy="964"/>
            </a:xfrm>
            <a:custGeom>
              <a:rect b="b" l="l" r="r" t="t"/>
              <a:pathLst>
                <a:path extrusionOk="0" h="71" w="263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1" name="Google Shape;13291;p61"/>
            <p:cNvSpPr/>
            <p:nvPr/>
          </p:nvSpPr>
          <p:spPr>
            <a:xfrm>
              <a:off x="2850271" y="1641576"/>
              <a:ext cx="6191" cy="1208"/>
            </a:xfrm>
            <a:custGeom>
              <a:rect b="b" l="l" r="r" t="t"/>
              <a:pathLst>
                <a:path extrusionOk="0" h="89" w="456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2" name="Google Shape;13292;p61"/>
            <p:cNvSpPr/>
            <p:nvPr/>
          </p:nvSpPr>
          <p:spPr>
            <a:xfrm>
              <a:off x="2868370" y="1640300"/>
              <a:ext cx="3965" cy="774"/>
            </a:xfrm>
            <a:custGeom>
              <a:rect b="b" l="l" r="r" t="t"/>
              <a:pathLst>
                <a:path extrusionOk="0" h="57" w="292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3" name="Google Shape;13293;p61"/>
            <p:cNvSpPr/>
            <p:nvPr/>
          </p:nvSpPr>
          <p:spPr>
            <a:xfrm>
              <a:off x="2799315" y="1625840"/>
              <a:ext cx="394" cy="2824"/>
            </a:xfrm>
            <a:custGeom>
              <a:rect b="b" l="l" r="r" t="t"/>
              <a:pathLst>
                <a:path extrusionOk="0" h="208" w="29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4" name="Google Shape;13294;p61"/>
            <p:cNvSpPr/>
            <p:nvPr/>
          </p:nvSpPr>
          <p:spPr>
            <a:xfrm>
              <a:off x="2845696" y="1640911"/>
              <a:ext cx="4290" cy="638"/>
            </a:xfrm>
            <a:custGeom>
              <a:rect b="b" l="l" r="r" t="t"/>
              <a:pathLst>
                <a:path extrusionOk="0" h="47" w="316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5" name="Google Shape;13295;p61"/>
            <p:cNvSpPr/>
            <p:nvPr/>
          </p:nvSpPr>
          <p:spPr>
            <a:xfrm>
              <a:off x="2342147" y="1694393"/>
              <a:ext cx="190" cy="54"/>
            </a:xfrm>
            <a:custGeom>
              <a:rect b="b" l="l" r="r" t="t"/>
              <a:pathLst>
                <a:path extrusionOk="0" h="4" w="14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6" name="Google Shape;13296;p61"/>
            <p:cNvSpPr/>
            <p:nvPr/>
          </p:nvSpPr>
          <p:spPr>
            <a:xfrm>
              <a:off x="2342527" y="1694243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7" name="Google Shape;13297;p61"/>
            <p:cNvSpPr/>
            <p:nvPr/>
          </p:nvSpPr>
          <p:spPr>
            <a:xfrm>
              <a:off x="2342812" y="169414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8" name="Google Shape;13298;p61"/>
            <p:cNvSpPr/>
            <p:nvPr/>
          </p:nvSpPr>
          <p:spPr>
            <a:xfrm>
              <a:off x="2341767" y="1694529"/>
              <a:ext cx="190" cy="109"/>
            </a:xfrm>
            <a:custGeom>
              <a:rect b="b" l="l" r="r" t="t"/>
              <a:pathLst>
                <a:path extrusionOk="0" h="8" w="14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9" name="Google Shape;13299;p61"/>
            <p:cNvSpPr/>
            <p:nvPr/>
          </p:nvSpPr>
          <p:spPr>
            <a:xfrm>
              <a:off x="2341278" y="169477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0" name="Google Shape;13300;p61"/>
            <p:cNvSpPr/>
            <p:nvPr/>
          </p:nvSpPr>
          <p:spPr>
            <a:xfrm>
              <a:off x="2371230" y="1702227"/>
              <a:ext cx="1208" cy="923"/>
            </a:xfrm>
            <a:custGeom>
              <a:rect b="b" l="l" r="r" t="t"/>
              <a:pathLst>
                <a:path extrusionOk="0" h="68" w="89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1" name="Google Shape;13301;p61"/>
            <p:cNvSpPr/>
            <p:nvPr/>
          </p:nvSpPr>
          <p:spPr>
            <a:xfrm>
              <a:off x="2343043" y="169414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2" name="Google Shape;13302;p61"/>
            <p:cNvSpPr/>
            <p:nvPr/>
          </p:nvSpPr>
          <p:spPr>
            <a:xfrm>
              <a:off x="2385676" y="170722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3" name="Google Shape;13303;p61"/>
            <p:cNvSpPr/>
            <p:nvPr/>
          </p:nvSpPr>
          <p:spPr>
            <a:xfrm>
              <a:off x="2340708" y="1695058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4" name="Google Shape;13304;p61"/>
            <p:cNvSpPr/>
            <p:nvPr/>
          </p:nvSpPr>
          <p:spPr>
            <a:xfrm>
              <a:off x="2372520" y="1702892"/>
              <a:ext cx="489" cy="299"/>
            </a:xfrm>
            <a:custGeom>
              <a:rect b="b" l="l" r="r" t="t"/>
              <a:pathLst>
                <a:path extrusionOk="0" h="22" w="36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5" name="Google Shape;13305;p61"/>
            <p:cNvSpPr/>
            <p:nvPr/>
          </p:nvSpPr>
          <p:spPr>
            <a:xfrm>
              <a:off x="2372995" y="1701942"/>
              <a:ext cx="7617" cy="923"/>
            </a:xfrm>
            <a:custGeom>
              <a:rect b="b" l="l" r="r" t="t"/>
              <a:pathLst>
                <a:path extrusionOk="0" h="68" w="561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6" name="Google Shape;13306;p61"/>
            <p:cNvSpPr/>
            <p:nvPr/>
          </p:nvSpPr>
          <p:spPr>
            <a:xfrm>
              <a:off x="2343287" y="1694040"/>
              <a:ext cx="9518" cy="2878"/>
            </a:xfrm>
            <a:custGeom>
              <a:rect b="b" l="l" r="r" t="t"/>
              <a:pathLst>
                <a:path extrusionOk="0" h="212" w="701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7" name="Google Shape;13307;p61"/>
            <p:cNvSpPr/>
            <p:nvPr/>
          </p:nvSpPr>
          <p:spPr>
            <a:xfrm>
              <a:off x="2385771" y="170750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8" name="Google Shape;13308;p61"/>
            <p:cNvSpPr/>
            <p:nvPr/>
          </p:nvSpPr>
          <p:spPr>
            <a:xfrm>
              <a:off x="2386667" y="1707807"/>
              <a:ext cx="3870" cy="2227"/>
            </a:xfrm>
            <a:custGeom>
              <a:rect b="b" l="l" r="r" t="t"/>
              <a:pathLst>
                <a:path extrusionOk="0" h="164" w="285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9" name="Google Shape;13309;p61"/>
            <p:cNvSpPr/>
            <p:nvPr/>
          </p:nvSpPr>
          <p:spPr>
            <a:xfrm>
              <a:off x="2210472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0" name="Google Shape;13310;p61"/>
            <p:cNvSpPr/>
            <p:nvPr/>
          </p:nvSpPr>
          <p:spPr>
            <a:xfrm>
              <a:off x="2211138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1" name="Google Shape;13311;p61"/>
            <p:cNvSpPr/>
            <p:nvPr/>
          </p:nvSpPr>
          <p:spPr>
            <a:xfrm>
              <a:off x="2198728" y="1588678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2" name="Google Shape;13312;p61"/>
            <p:cNvSpPr/>
            <p:nvPr/>
          </p:nvSpPr>
          <p:spPr>
            <a:xfrm>
              <a:off x="2198253" y="1588678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3" name="Google Shape;13313;p61"/>
            <p:cNvSpPr/>
            <p:nvPr/>
          </p:nvSpPr>
          <p:spPr>
            <a:xfrm>
              <a:off x="2194071" y="1587579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4" name="Google Shape;13314;p61"/>
            <p:cNvSpPr/>
            <p:nvPr/>
          </p:nvSpPr>
          <p:spPr>
            <a:xfrm>
              <a:off x="2193650" y="15874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5" name="Google Shape;13315;p61"/>
            <p:cNvSpPr/>
            <p:nvPr/>
          </p:nvSpPr>
          <p:spPr>
            <a:xfrm>
              <a:off x="2197777" y="1588583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6" name="Google Shape;13316;p61"/>
            <p:cNvSpPr/>
            <p:nvPr/>
          </p:nvSpPr>
          <p:spPr>
            <a:xfrm>
              <a:off x="2209807" y="1589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7" name="Google Shape;13317;p61"/>
            <p:cNvSpPr/>
            <p:nvPr/>
          </p:nvSpPr>
          <p:spPr>
            <a:xfrm>
              <a:off x="2199298" y="1588719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8" name="Google Shape;13318;p61"/>
            <p:cNvSpPr/>
            <p:nvPr/>
          </p:nvSpPr>
          <p:spPr>
            <a:xfrm>
              <a:off x="2208436" y="1589344"/>
              <a:ext cx="679" cy="14"/>
            </a:xfrm>
            <a:custGeom>
              <a:rect b="b" l="l" r="r" t="t"/>
              <a:pathLst>
                <a:path extrusionOk="0" h="1" w="5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9" name="Google Shape;13319;p61"/>
            <p:cNvSpPr/>
            <p:nvPr/>
          </p:nvSpPr>
          <p:spPr>
            <a:xfrm>
              <a:off x="2202448" y="1589004"/>
              <a:ext cx="5947" cy="353"/>
            </a:xfrm>
            <a:custGeom>
              <a:rect b="b" l="l" r="r" t="t"/>
              <a:pathLst>
                <a:path extrusionOk="0" h="26" w="438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0" name="Google Shape;13320;p61"/>
            <p:cNvSpPr/>
            <p:nvPr/>
          </p:nvSpPr>
          <p:spPr>
            <a:xfrm>
              <a:off x="2213228" y="1589194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1" name="Google Shape;13321;p61"/>
            <p:cNvSpPr/>
            <p:nvPr/>
          </p:nvSpPr>
          <p:spPr>
            <a:xfrm>
              <a:off x="2212047" y="1589289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2" name="Google Shape;13322;p61"/>
            <p:cNvSpPr/>
            <p:nvPr/>
          </p:nvSpPr>
          <p:spPr>
            <a:xfrm>
              <a:off x="2211382" y="1589289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3" name="Google Shape;13323;p61"/>
            <p:cNvSpPr/>
            <p:nvPr/>
          </p:nvSpPr>
          <p:spPr>
            <a:xfrm>
              <a:off x="2195876" y="158824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4" name="Google Shape;13324;p61"/>
            <p:cNvSpPr/>
            <p:nvPr/>
          </p:nvSpPr>
          <p:spPr>
            <a:xfrm>
              <a:off x="2195456" y="158810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5" name="Google Shape;13325;p61"/>
            <p:cNvSpPr/>
            <p:nvPr/>
          </p:nvSpPr>
          <p:spPr>
            <a:xfrm>
              <a:off x="2196067" y="158833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6" name="Google Shape;13326;p61"/>
            <p:cNvSpPr/>
            <p:nvPr/>
          </p:nvSpPr>
          <p:spPr>
            <a:xfrm>
              <a:off x="2212658" y="15892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7" name="Google Shape;13327;p61"/>
            <p:cNvSpPr/>
            <p:nvPr/>
          </p:nvSpPr>
          <p:spPr>
            <a:xfrm>
              <a:off x="2196352" y="158839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8" name="Google Shape;13328;p61"/>
            <p:cNvSpPr/>
            <p:nvPr/>
          </p:nvSpPr>
          <p:spPr>
            <a:xfrm>
              <a:off x="2194641" y="15877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9" name="Google Shape;13329;p61"/>
            <p:cNvSpPr/>
            <p:nvPr/>
          </p:nvSpPr>
          <p:spPr>
            <a:xfrm>
              <a:off x="2196976" y="1588488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0" name="Google Shape;13330;p61"/>
            <p:cNvSpPr/>
            <p:nvPr/>
          </p:nvSpPr>
          <p:spPr>
            <a:xfrm>
              <a:off x="2195075" y="158795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1" name="Google Shape;13331;p61"/>
            <p:cNvSpPr/>
            <p:nvPr/>
          </p:nvSpPr>
          <p:spPr>
            <a:xfrm>
              <a:off x="2197356" y="158852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2" name="Google Shape;13332;p61"/>
            <p:cNvSpPr/>
            <p:nvPr/>
          </p:nvSpPr>
          <p:spPr>
            <a:xfrm>
              <a:off x="2196637" y="1588434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3" name="Google Shape;13333;p61"/>
            <p:cNvSpPr/>
            <p:nvPr/>
          </p:nvSpPr>
          <p:spPr>
            <a:xfrm>
              <a:off x="2201783" y="1588963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4" name="Google Shape;13334;p61"/>
            <p:cNvSpPr/>
            <p:nvPr/>
          </p:nvSpPr>
          <p:spPr>
            <a:xfrm>
              <a:off x="2201117" y="1588909"/>
              <a:ext cx="530" cy="68"/>
            </a:xfrm>
            <a:custGeom>
              <a:rect b="b" l="l" r="r" t="t"/>
              <a:pathLst>
                <a:path extrusionOk="0" h="5" w="39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5" name="Google Shape;13335;p61"/>
            <p:cNvSpPr/>
            <p:nvPr/>
          </p:nvSpPr>
          <p:spPr>
            <a:xfrm>
              <a:off x="2199868" y="1588814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6" name="Google Shape;13336;p61"/>
            <p:cNvSpPr/>
            <p:nvPr/>
          </p:nvSpPr>
          <p:spPr>
            <a:xfrm>
              <a:off x="2200493" y="1588868"/>
              <a:ext cx="489" cy="54"/>
            </a:xfrm>
            <a:custGeom>
              <a:rect b="b" l="l" r="r" t="t"/>
              <a:pathLst>
                <a:path extrusionOk="0" h="4" w="36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7" name="Google Shape;13337;p61"/>
            <p:cNvSpPr/>
            <p:nvPr/>
          </p:nvSpPr>
          <p:spPr>
            <a:xfrm>
              <a:off x="2213799" y="158915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8" name="Google Shape;13338;p61"/>
            <p:cNvSpPr/>
            <p:nvPr/>
          </p:nvSpPr>
          <p:spPr>
            <a:xfrm>
              <a:off x="2328882" y="1660259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9" name="Google Shape;13339;p61"/>
            <p:cNvSpPr/>
            <p:nvPr/>
          </p:nvSpPr>
          <p:spPr>
            <a:xfrm>
              <a:off x="2335860" y="1655032"/>
              <a:ext cx="1534" cy="204"/>
            </a:xfrm>
            <a:custGeom>
              <a:rect b="b" l="l" r="r" t="t"/>
              <a:pathLst>
                <a:path extrusionOk="0" h="15" w="113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0" name="Google Shape;13340;p61"/>
            <p:cNvSpPr/>
            <p:nvPr/>
          </p:nvSpPr>
          <p:spPr>
            <a:xfrm>
              <a:off x="2341468" y="1648039"/>
              <a:ext cx="964" cy="1344"/>
            </a:xfrm>
            <a:custGeom>
              <a:rect b="b" l="l" r="r" t="t"/>
              <a:pathLst>
                <a:path extrusionOk="0" h="99" w="71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1" name="Google Shape;13341;p61"/>
            <p:cNvSpPr/>
            <p:nvPr/>
          </p:nvSpPr>
          <p:spPr>
            <a:xfrm>
              <a:off x="2309574" y="162751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2" name="Google Shape;13342;p61"/>
            <p:cNvSpPr/>
            <p:nvPr/>
          </p:nvSpPr>
          <p:spPr>
            <a:xfrm>
              <a:off x="2281483" y="1611298"/>
              <a:ext cx="1303" cy="475"/>
            </a:xfrm>
            <a:custGeom>
              <a:rect b="b" l="l" r="r" t="t"/>
              <a:pathLst>
                <a:path extrusionOk="0" h="35" w="96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3" name="Google Shape;13343;p61"/>
            <p:cNvSpPr/>
            <p:nvPr/>
          </p:nvSpPr>
          <p:spPr>
            <a:xfrm>
              <a:off x="2284714" y="1609778"/>
              <a:ext cx="1833" cy="1113"/>
            </a:xfrm>
            <a:custGeom>
              <a:rect b="b" l="l" r="r" t="t"/>
              <a:pathLst>
                <a:path extrusionOk="0" h="82" w="135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4" name="Google Shape;13344;p61"/>
            <p:cNvSpPr/>
            <p:nvPr/>
          </p:nvSpPr>
          <p:spPr>
            <a:xfrm>
              <a:off x="2314625" y="1629832"/>
              <a:ext cx="1860" cy="1018"/>
            </a:xfrm>
            <a:custGeom>
              <a:rect b="b" l="l" r="r" t="t"/>
              <a:pathLst>
                <a:path extrusionOk="0" h="75" w="137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5" name="Google Shape;13345;p61"/>
            <p:cNvSpPr/>
            <p:nvPr/>
          </p:nvSpPr>
          <p:spPr>
            <a:xfrm>
              <a:off x="2299079" y="1615860"/>
              <a:ext cx="339" cy="1494"/>
            </a:xfrm>
            <a:custGeom>
              <a:rect b="b" l="l" r="r" t="t"/>
              <a:pathLst>
                <a:path extrusionOk="0" h="110" w="25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6" name="Google Shape;13346;p61"/>
            <p:cNvSpPr/>
            <p:nvPr/>
          </p:nvSpPr>
          <p:spPr>
            <a:xfrm>
              <a:off x="2291136" y="1609398"/>
              <a:ext cx="2824" cy="339"/>
            </a:xfrm>
            <a:custGeom>
              <a:rect b="b" l="l" r="r" t="t"/>
              <a:pathLst>
                <a:path extrusionOk="0" h="25" w="208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7" name="Google Shape;13347;p61"/>
            <p:cNvSpPr/>
            <p:nvPr/>
          </p:nvSpPr>
          <p:spPr>
            <a:xfrm>
              <a:off x="2341862" y="1642581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8" name="Google Shape;13348;p61"/>
            <p:cNvSpPr/>
            <p:nvPr/>
          </p:nvSpPr>
          <p:spPr>
            <a:xfrm>
              <a:off x="2337476" y="1655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9" name="Google Shape;13349;p61"/>
            <p:cNvSpPr/>
            <p:nvPr/>
          </p:nvSpPr>
          <p:spPr>
            <a:xfrm>
              <a:off x="2328692" y="1659023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0" name="Google Shape;13350;p61"/>
            <p:cNvSpPr/>
            <p:nvPr/>
          </p:nvSpPr>
          <p:spPr>
            <a:xfrm>
              <a:off x="2328787" y="165959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1" name="Google Shape;13351;p61"/>
            <p:cNvSpPr/>
            <p:nvPr/>
          </p:nvSpPr>
          <p:spPr>
            <a:xfrm>
              <a:off x="2328692" y="1658779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2" name="Google Shape;13352;p61"/>
            <p:cNvSpPr/>
            <p:nvPr/>
          </p:nvSpPr>
          <p:spPr>
            <a:xfrm>
              <a:off x="2328827" y="1659919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3" name="Google Shape;13353;p61"/>
            <p:cNvSpPr/>
            <p:nvPr/>
          </p:nvSpPr>
          <p:spPr>
            <a:xfrm>
              <a:off x="2328732" y="165925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4" name="Google Shape;13354;p61"/>
            <p:cNvSpPr/>
            <p:nvPr/>
          </p:nvSpPr>
          <p:spPr>
            <a:xfrm>
              <a:off x="2341957" y="1637680"/>
              <a:ext cx="1914" cy="3489"/>
            </a:xfrm>
            <a:custGeom>
              <a:rect b="b" l="l" r="r" t="t"/>
              <a:pathLst>
                <a:path extrusionOk="0" h="257" w="141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5" name="Google Shape;13355;p61"/>
            <p:cNvSpPr/>
            <p:nvPr/>
          </p:nvSpPr>
          <p:spPr>
            <a:xfrm>
              <a:off x="2282908" y="1603600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6" name="Google Shape;13356;p61"/>
            <p:cNvSpPr/>
            <p:nvPr/>
          </p:nvSpPr>
          <p:spPr>
            <a:xfrm>
              <a:off x="2279161" y="160236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7" name="Google Shape;13357;p61"/>
            <p:cNvSpPr/>
            <p:nvPr/>
          </p:nvSpPr>
          <p:spPr>
            <a:xfrm>
              <a:off x="2283438" y="15943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8" name="Google Shape;13358;p61"/>
            <p:cNvSpPr/>
            <p:nvPr/>
          </p:nvSpPr>
          <p:spPr>
            <a:xfrm>
              <a:off x="2280342" y="1602690"/>
              <a:ext cx="2580" cy="869"/>
            </a:xfrm>
            <a:custGeom>
              <a:rect b="b" l="l" r="r" t="t"/>
              <a:pathLst>
                <a:path extrusionOk="0" h="64" w="19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9" name="Google Shape;13359;p61"/>
            <p:cNvSpPr/>
            <p:nvPr/>
          </p:nvSpPr>
          <p:spPr>
            <a:xfrm>
              <a:off x="2280532" y="1608488"/>
              <a:ext cx="964" cy="2824"/>
            </a:xfrm>
            <a:custGeom>
              <a:rect b="b" l="l" r="r" t="t"/>
              <a:pathLst>
                <a:path extrusionOk="0" h="208" w="71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0" name="Google Shape;13360;p61"/>
            <p:cNvSpPr/>
            <p:nvPr/>
          </p:nvSpPr>
          <p:spPr>
            <a:xfrm>
              <a:off x="2278631" y="1589724"/>
              <a:ext cx="869" cy="679"/>
            </a:xfrm>
            <a:custGeom>
              <a:rect b="b" l="l" r="r" t="t"/>
              <a:pathLst>
                <a:path extrusionOk="0" h="50" w="64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1" name="Google Shape;13361;p61"/>
            <p:cNvSpPr/>
            <p:nvPr/>
          </p:nvSpPr>
          <p:spPr>
            <a:xfrm>
              <a:off x="2256066" y="157037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2" name="Google Shape;13362;p61"/>
            <p:cNvSpPr/>
            <p:nvPr/>
          </p:nvSpPr>
          <p:spPr>
            <a:xfrm>
              <a:off x="2276215" y="1585868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3" name="Google Shape;13363;p61"/>
            <p:cNvSpPr/>
            <p:nvPr/>
          </p:nvSpPr>
          <p:spPr>
            <a:xfrm>
              <a:off x="2281293" y="1611013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4" name="Google Shape;13364;p61"/>
            <p:cNvSpPr/>
            <p:nvPr/>
          </p:nvSpPr>
          <p:spPr>
            <a:xfrm>
              <a:off x="2250879" y="1556826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5" name="Google Shape;13365;p61"/>
            <p:cNvSpPr/>
            <p:nvPr/>
          </p:nvSpPr>
          <p:spPr>
            <a:xfrm>
              <a:off x="2250539" y="155644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6" name="Google Shape;13366;p61"/>
            <p:cNvSpPr/>
            <p:nvPr/>
          </p:nvSpPr>
          <p:spPr>
            <a:xfrm>
              <a:off x="2255577" y="1568760"/>
              <a:ext cx="489" cy="1629"/>
            </a:xfrm>
            <a:custGeom>
              <a:rect b="b" l="l" r="r" t="t"/>
              <a:pathLst>
                <a:path extrusionOk="0" h="120" w="36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7" name="Google Shape;13367;p61"/>
            <p:cNvSpPr/>
            <p:nvPr/>
          </p:nvSpPr>
          <p:spPr>
            <a:xfrm>
              <a:off x="2250119" y="1555590"/>
              <a:ext cx="394" cy="828"/>
            </a:xfrm>
            <a:custGeom>
              <a:rect b="b" l="l" r="r" t="t"/>
              <a:pathLst>
                <a:path extrusionOk="0" h="61" w="29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8" name="Google Shape;13368;p61"/>
            <p:cNvSpPr/>
            <p:nvPr/>
          </p:nvSpPr>
          <p:spPr>
            <a:xfrm>
              <a:off x="2255957" y="1570131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9" name="Google Shape;13369;p61"/>
            <p:cNvSpPr/>
            <p:nvPr/>
          </p:nvSpPr>
          <p:spPr>
            <a:xfrm>
              <a:off x="221166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0" name="Google Shape;13370;p61"/>
            <p:cNvSpPr/>
            <p:nvPr/>
          </p:nvSpPr>
          <p:spPr>
            <a:xfrm>
              <a:off x="2211898" y="1583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1" name="Google Shape;13371;p61"/>
            <p:cNvSpPr/>
            <p:nvPr/>
          </p:nvSpPr>
          <p:spPr>
            <a:xfrm>
              <a:off x="2211382" y="158330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2" name="Google Shape;13372;p61"/>
            <p:cNvSpPr/>
            <p:nvPr/>
          </p:nvSpPr>
          <p:spPr>
            <a:xfrm>
              <a:off x="221147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3" name="Google Shape;13373;p61"/>
            <p:cNvSpPr/>
            <p:nvPr/>
          </p:nvSpPr>
          <p:spPr>
            <a:xfrm>
              <a:off x="2212753" y="158373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4" name="Google Shape;13374;p61"/>
            <p:cNvSpPr/>
            <p:nvPr/>
          </p:nvSpPr>
          <p:spPr>
            <a:xfrm>
              <a:off x="2212427" y="1583546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5" name="Google Shape;13375;p61"/>
            <p:cNvSpPr/>
            <p:nvPr/>
          </p:nvSpPr>
          <p:spPr>
            <a:xfrm>
              <a:off x="2212142" y="158345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6" name="Google Shape;13376;p61"/>
            <p:cNvSpPr/>
            <p:nvPr/>
          </p:nvSpPr>
          <p:spPr>
            <a:xfrm>
              <a:off x="2213093" y="1583872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7" name="Google Shape;13377;p61"/>
            <p:cNvSpPr/>
            <p:nvPr/>
          </p:nvSpPr>
          <p:spPr>
            <a:xfrm>
              <a:off x="2213853" y="1584972"/>
              <a:ext cx="394" cy="4195"/>
            </a:xfrm>
            <a:custGeom>
              <a:rect b="b" l="l" r="r" t="t"/>
              <a:pathLst>
                <a:path extrusionOk="0" h="309" w="29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8" name="Google Shape;13378;p61"/>
            <p:cNvSpPr/>
            <p:nvPr/>
          </p:nvSpPr>
          <p:spPr>
            <a:xfrm>
              <a:off x="2204009" y="1581143"/>
              <a:ext cx="774" cy="27"/>
            </a:xfrm>
            <a:custGeom>
              <a:rect b="b" l="l" r="r" t="t"/>
              <a:pathLst>
                <a:path extrusionOk="0" h="2" w="57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9" name="Google Shape;13379;p61"/>
            <p:cNvSpPr/>
            <p:nvPr/>
          </p:nvSpPr>
          <p:spPr>
            <a:xfrm>
              <a:off x="2205815" y="1581360"/>
              <a:ext cx="5485" cy="2172"/>
            </a:xfrm>
            <a:custGeom>
              <a:rect b="b" l="l" r="r" t="t"/>
              <a:pathLst>
                <a:path extrusionOk="0" h="160" w="404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0" name="Google Shape;13380;p61"/>
            <p:cNvSpPr/>
            <p:nvPr/>
          </p:nvSpPr>
          <p:spPr>
            <a:xfrm>
              <a:off x="2204824" y="158111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1" name="Google Shape;13381;p61"/>
            <p:cNvSpPr/>
            <p:nvPr/>
          </p:nvSpPr>
          <p:spPr>
            <a:xfrm>
              <a:off x="2205720" y="1581265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2" name="Google Shape;13382;p61"/>
            <p:cNvSpPr/>
            <p:nvPr/>
          </p:nvSpPr>
          <p:spPr>
            <a:xfrm>
              <a:off x="2205530" y="158121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3" name="Google Shape;13383;p61"/>
            <p:cNvSpPr/>
            <p:nvPr/>
          </p:nvSpPr>
          <p:spPr>
            <a:xfrm>
              <a:off x="2205055" y="158115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4" name="Google Shape;13384;p61"/>
            <p:cNvSpPr/>
            <p:nvPr/>
          </p:nvSpPr>
          <p:spPr>
            <a:xfrm>
              <a:off x="2205299" y="158115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5" name="Google Shape;13385;p61"/>
            <p:cNvSpPr/>
            <p:nvPr/>
          </p:nvSpPr>
          <p:spPr>
            <a:xfrm>
              <a:off x="2213894" y="1589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6" name="Google Shape;13386;p61"/>
            <p:cNvSpPr/>
            <p:nvPr/>
          </p:nvSpPr>
          <p:spPr>
            <a:xfrm>
              <a:off x="2269276" y="1477017"/>
              <a:ext cx="1629" cy="1303"/>
            </a:xfrm>
            <a:custGeom>
              <a:rect b="b" l="l" r="r" t="t"/>
              <a:pathLst>
                <a:path extrusionOk="0" h="96" w="12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7" name="Google Shape;13387;p61"/>
            <p:cNvSpPr/>
            <p:nvPr/>
          </p:nvSpPr>
          <p:spPr>
            <a:xfrm>
              <a:off x="2260193" y="1430147"/>
              <a:ext cx="3394" cy="1398"/>
            </a:xfrm>
            <a:custGeom>
              <a:rect b="b" l="l" r="r" t="t"/>
              <a:pathLst>
                <a:path extrusionOk="0" h="103" w="25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8" name="Google Shape;13388;p61"/>
            <p:cNvSpPr/>
            <p:nvPr/>
          </p:nvSpPr>
          <p:spPr>
            <a:xfrm>
              <a:off x="2262664" y="1417466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9" name="Google Shape;13389;p61"/>
            <p:cNvSpPr/>
            <p:nvPr/>
          </p:nvSpPr>
          <p:spPr>
            <a:xfrm>
              <a:off x="2263520" y="1448640"/>
              <a:ext cx="6246" cy="10047"/>
            </a:xfrm>
            <a:custGeom>
              <a:rect b="b" l="l" r="r" t="t"/>
              <a:pathLst>
                <a:path extrusionOk="0" h="740" w="46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0" name="Google Shape;13390;p61"/>
            <p:cNvSpPr/>
            <p:nvPr/>
          </p:nvSpPr>
          <p:spPr>
            <a:xfrm>
              <a:off x="2269127" y="1476542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1" name="Google Shape;13391;p61"/>
            <p:cNvSpPr/>
            <p:nvPr/>
          </p:nvSpPr>
          <p:spPr>
            <a:xfrm>
              <a:off x="2257002" y="1519610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2" name="Google Shape;13392;p61"/>
            <p:cNvSpPr/>
            <p:nvPr/>
          </p:nvSpPr>
          <p:spPr>
            <a:xfrm>
              <a:off x="2271082" y="1504593"/>
              <a:ext cx="3476" cy="2716"/>
            </a:xfrm>
            <a:custGeom>
              <a:rect b="b" l="l" r="r" t="t"/>
              <a:pathLst>
                <a:path extrusionOk="0" h="200" w="256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3" name="Google Shape;13393;p61"/>
            <p:cNvSpPr/>
            <p:nvPr/>
          </p:nvSpPr>
          <p:spPr>
            <a:xfrm>
              <a:off x="2268801" y="1485625"/>
              <a:ext cx="3286" cy="2295"/>
            </a:xfrm>
            <a:custGeom>
              <a:rect b="b" l="l" r="r" t="t"/>
              <a:pathLst>
                <a:path extrusionOk="0" h="169" w="242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4" name="Google Shape;13394;p61"/>
            <p:cNvSpPr/>
            <p:nvPr/>
          </p:nvSpPr>
          <p:spPr>
            <a:xfrm>
              <a:off x="2257966" y="1513187"/>
              <a:ext cx="8282" cy="5580"/>
            </a:xfrm>
            <a:custGeom>
              <a:rect b="b" l="l" r="r" t="t"/>
              <a:pathLst>
                <a:path extrusionOk="0" h="411" w="61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5" name="Google Shape;13395;p61"/>
            <p:cNvSpPr/>
            <p:nvPr/>
          </p:nvSpPr>
          <p:spPr>
            <a:xfrm>
              <a:off x="2256581" y="1520126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6" name="Google Shape;13396;p61"/>
            <p:cNvSpPr/>
            <p:nvPr/>
          </p:nvSpPr>
          <p:spPr>
            <a:xfrm>
              <a:off x="2274449" y="1489372"/>
              <a:ext cx="6056" cy="6816"/>
            </a:xfrm>
            <a:custGeom>
              <a:rect b="b" l="l" r="r" t="t"/>
              <a:pathLst>
                <a:path extrusionOk="0" h="502" w="446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7" name="Google Shape;13397;p61"/>
            <p:cNvSpPr/>
            <p:nvPr/>
          </p:nvSpPr>
          <p:spPr>
            <a:xfrm>
              <a:off x="2275929" y="1499121"/>
              <a:ext cx="4195" cy="4481"/>
            </a:xfrm>
            <a:custGeom>
              <a:rect b="b" l="l" r="r" t="t"/>
              <a:pathLst>
                <a:path extrusionOk="0" h="330" w="309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8" name="Google Shape;13398;p61"/>
            <p:cNvSpPr/>
            <p:nvPr/>
          </p:nvSpPr>
          <p:spPr>
            <a:xfrm>
              <a:off x="2249874" y="1554544"/>
              <a:ext cx="258" cy="1059"/>
            </a:xfrm>
            <a:custGeom>
              <a:rect b="b" l="l" r="r" t="t"/>
              <a:pathLst>
                <a:path extrusionOk="0" h="78" w="19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9" name="Google Shape;13399;p61"/>
            <p:cNvSpPr/>
            <p:nvPr/>
          </p:nvSpPr>
          <p:spPr>
            <a:xfrm>
              <a:off x="2251965" y="1550498"/>
              <a:ext cx="774" cy="1724"/>
            </a:xfrm>
            <a:custGeom>
              <a:rect b="b" l="l" r="r" t="t"/>
              <a:pathLst>
                <a:path extrusionOk="0" h="127" w="57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0" name="Google Shape;13400;p61"/>
            <p:cNvSpPr/>
            <p:nvPr/>
          </p:nvSpPr>
          <p:spPr>
            <a:xfrm>
              <a:off x="2254871" y="15361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1" name="Google Shape;13401;p61"/>
            <p:cNvSpPr/>
            <p:nvPr/>
          </p:nvSpPr>
          <p:spPr>
            <a:xfrm>
              <a:off x="2254681" y="153700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2" name="Google Shape;13402;p61"/>
            <p:cNvSpPr/>
            <p:nvPr/>
          </p:nvSpPr>
          <p:spPr>
            <a:xfrm>
              <a:off x="2253961" y="153804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3" name="Google Shape;13403;p61"/>
            <p:cNvSpPr/>
            <p:nvPr/>
          </p:nvSpPr>
          <p:spPr>
            <a:xfrm>
              <a:off x="2254110" y="153785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4" name="Google Shape;13404;p61"/>
            <p:cNvSpPr/>
            <p:nvPr/>
          </p:nvSpPr>
          <p:spPr>
            <a:xfrm>
              <a:off x="2253825" y="153823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5" name="Google Shape;13405;p61"/>
            <p:cNvSpPr/>
            <p:nvPr/>
          </p:nvSpPr>
          <p:spPr>
            <a:xfrm>
              <a:off x="2250974" y="1540519"/>
              <a:ext cx="1249" cy="1629"/>
            </a:xfrm>
            <a:custGeom>
              <a:rect b="b" l="l" r="r" t="t"/>
              <a:pathLst>
                <a:path extrusionOk="0" h="120" w="92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6" name="Google Shape;13406;p61"/>
            <p:cNvSpPr/>
            <p:nvPr/>
          </p:nvSpPr>
          <p:spPr>
            <a:xfrm>
              <a:off x="2252875" y="1538428"/>
              <a:ext cx="774" cy="923"/>
            </a:xfrm>
            <a:custGeom>
              <a:rect b="b" l="l" r="r" t="t"/>
              <a:pathLst>
                <a:path extrusionOk="0" h="68" w="57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7" name="Google Shape;13407;p61"/>
            <p:cNvSpPr/>
            <p:nvPr/>
          </p:nvSpPr>
          <p:spPr>
            <a:xfrm>
              <a:off x="2254300" y="153766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8" name="Google Shape;13408;p61"/>
            <p:cNvSpPr/>
            <p:nvPr/>
          </p:nvSpPr>
          <p:spPr>
            <a:xfrm>
              <a:off x="2252820" y="153937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9" name="Google Shape;13409;p61"/>
            <p:cNvSpPr/>
            <p:nvPr/>
          </p:nvSpPr>
          <p:spPr>
            <a:xfrm>
              <a:off x="2254531" y="1534721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0" name="Google Shape;13410;p61"/>
            <p:cNvSpPr/>
            <p:nvPr/>
          </p:nvSpPr>
          <p:spPr>
            <a:xfrm>
              <a:off x="2254776" y="1535427"/>
              <a:ext cx="54" cy="163"/>
            </a:xfrm>
            <a:custGeom>
              <a:rect b="b" l="l" r="r" t="t"/>
              <a:pathLst>
                <a:path extrusionOk="0" h="12" w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1" name="Google Shape;13411;p61"/>
            <p:cNvSpPr/>
            <p:nvPr/>
          </p:nvSpPr>
          <p:spPr>
            <a:xfrm>
              <a:off x="2254436" y="1537437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2" name="Google Shape;13412;p61"/>
            <p:cNvSpPr/>
            <p:nvPr/>
          </p:nvSpPr>
          <p:spPr>
            <a:xfrm>
              <a:off x="2254871" y="153576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3" name="Google Shape;13413;p61"/>
            <p:cNvSpPr/>
            <p:nvPr/>
          </p:nvSpPr>
          <p:spPr>
            <a:xfrm>
              <a:off x="2254681" y="1535102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4" name="Google Shape;13414;p61"/>
            <p:cNvSpPr/>
            <p:nvPr/>
          </p:nvSpPr>
          <p:spPr>
            <a:xfrm>
              <a:off x="2254816" y="153643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5" name="Google Shape;13415;p61"/>
            <p:cNvSpPr/>
            <p:nvPr/>
          </p:nvSpPr>
          <p:spPr>
            <a:xfrm>
              <a:off x="2254531" y="1537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6" name="Google Shape;13416;p61"/>
            <p:cNvSpPr/>
            <p:nvPr/>
          </p:nvSpPr>
          <p:spPr>
            <a:xfrm>
              <a:off x="2254776" y="153671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7" name="Google Shape;13417;p61"/>
            <p:cNvSpPr/>
            <p:nvPr/>
          </p:nvSpPr>
          <p:spPr>
            <a:xfrm>
              <a:off x="2250024" y="1555359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8" name="Google Shape;13418;p61"/>
            <p:cNvSpPr/>
            <p:nvPr/>
          </p:nvSpPr>
          <p:spPr>
            <a:xfrm>
              <a:off x="2263995" y="1416040"/>
              <a:ext cx="2770" cy="1439"/>
            </a:xfrm>
            <a:custGeom>
              <a:rect b="b" l="l" r="r" t="t"/>
              <a:pathLst>
                <a:path extrusionOk="0" h="106" w="204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9" name="Google Shape;13419;p61"/>
            <p:cNvSpPr/>
            <p:nvPr/>
          </p:nvSpPr>
          <p:spPr>
            <a:xfrm>
              <a:off x="2276350" y="1412130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0" name="Google Shape;13420;p61"/>
            <p:cNvSpPr/>
            <p:nvPr/>
          </p:nvSpPr>
          <p:spPr>
            <a:xfrm>
              <a:off x="2276921" y="1411139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1" name="Google Shape;13421;p61"/>
            <p:cNvSpPr/>
            <p:nvPr/>
          </p:nvSpPr>
          <p:spPr>
            <a:xfrm>
              <a:off x="2275875" y="141247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2" name="Google Shape;13422;p61"/>
            <p:cNvSpPr/>
            <p:nvPr/>
          </p:nvSpPr>
          <p:spPr>
            <a:xfrm>
              <a:off x="2276690" y="1411709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3" name="Google Shape;13423;p61"/>
            <p:cNvSpPr/>
            <p:nvPr/>
          </p:nvSpPr>
          <p:spPr>
            <a:xfrm>
              <a:off x="2263764" y="1417222"/>
              <a:ext cx="434" cy="448"/>
            </a:xfrm>
            <a:custGeom>
              <a:rect b="b" l="l" r="r" t="t"/>
              <a:pathLst>
                <a:path extrusionOk="0" h="33" w="32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4" name="Google Shape;13424;p61"/>
            <p:cNvSpPr/>
            <p:nvPr/>
          </p:nvSpPr>
          <p:spPr>
            <a:xfrm>
              <a:off x="3015482" y="1689586"/>
              <a:ext cx="163" cy="1195"/>
            </a:xfrm>
            <a:custGeom>
              <a:rect b="b" l="l" r="r" t="t"/>
              <a:pathLst>
                <a:path extrusionOk="0" h="88" w="12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5" name="Google Shape;13425;p61"/>
            <p:cNvSpPr/>
            <p:nvPr/>
          </p:nvSpPr>
          <p:spPr>
            <a:xfrm>
              <a:off x="2958307" y="1600694"/>
              <a:ext cx="3150" cy="353"/>
            </a:xfrm>
            <a:custGeom>
              <a:rect b="b" l="l" r="r" t="t"/>
              <a:pathLst>
                <a:path extrusionOk="0" h="26" w="232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6" name="Google Shape;13426;p61"/>
            <p:cNvSpPr/>
            <p:nvPr/>
          </p:nvSpPr>
          <p:spPr>
            <a:xfrm>
              <a:off x="2924961" y="1625555"/>
              <a:ext cx="3408" cy="7671"/>
            </a:xfrm>
            <a:custGeom>
              <a:rect b="b" l="l" r="r" t="t"/>
              <a:pathLst>
                <a:path extrusionOk="0" h="565" w="251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7" name="Google Shape;13427;p61"/>
            <p:cNvSpPr/>
            <p:nvPr/>
          </p:nvSpPr>
          <p:spPr>
            <a:xfrm>
              <a:off x="2928546" y="1617856"/>
              <a:ext cx="4535" cy="7196"/>
            </a:xfrm>
            <a:custGeom>
              <a:rect b="b" l="l" r="r" t="t"/>
              <a:pathLst>
                <a:path extrusionOk="0" h="530" w="334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8" name="Google Shape;13428;p61"/>
            <p:cNvSpPr/>
            <p:nvPr/>
          </p:nvSpPr>
          <p:spPr>
            <a:xfrm>
              <a:off x="2906265" y="16356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9" name="Google Shape;13429;p61"/>
            <p:cNvSpPr/>
            <p:nvPr/>
          </p:nvSpPr>
          <p:spPr>
            <a:xfrm>
              <a:off x="2908301" y="1636634"/>
              <a:ext cx="638" cy="625"/>
            </a:xfrm>
            <a:custGeom>
              <a:rect b="b" l="l" r="r" t="t"/>
              <a:pathLst>
                <a:path extrusionOk="0" h="46" w="47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0" name="Google Shape;13430;p61"/>
            <p:cNvSpPr/>
            <p:nvPr/>
          </p:nvSpPr>
          <p:spPr>
            <a:xfrm>
              <a:off x="2908967" y="1637299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1" name="Google Shape;13431;p61"/>
            <p:cNvSpPr/>
            <p:nvPr/>
          </p:nvSpPr>
          <p:spPr>
            <a:xfrm>
              <a:off x="2935633" y="1611163"/>
              <a:ext cx="828" cy="3530"/>
            </a:xfrm>
            <a:custGeom>
              <a:rect b="b" l="l" r="r" t="t"/>
              <a:pathLst>
                <a:path extrusionOk="0" h="260" w="61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2" name="Google Shape;13432;p61"/>
            <p:cNvSpPr/>
            <p:nvPr/>
          </p:nvSpPr>
          <p:spPr>
            <a:xfrm>
              <a:off x="2907976" y="163639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3" name="Google Shape;13433;p61"/>
            <p:cNvSpPr/>
            <p:nvPr/>
          </p:nvSpPr>
          <p:spPr>
            <a:xfrm>
              <a:off x="2695420" y="1641956"/>
              <a:ext cx="2417" cy="448"/>
            </a:xfrm>
            <a:custGeom>
              <a:rect b="b" l="l" r="r" t="t"/>
              <a:pathLst>
                <a:path extrusionOk="0" h="33" w="178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4" name="Google Shape;13434;p61"/>
            <p:cNvSpPr/>
            <p:nvPr/>
          </p:nvSpPr>
          <p:spPr>
            <a:xfrm>
              <a:off x="2693641" y="1641060"/>
              <a:ext cx="1208" cy="869"/>
            </a:xfrm>
            <a:custGeom>
              <a:rect b="b" l="l" r="r" t="t"/>
              <a:pathLst>
                <a:path extrusionOk="0" h="64" w="89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5" name="Google Shape;13435;p61"/>
            <p:cNvSpPr/>
            <p:nvPr/>
          </p:nvSpPr>
          <p:spPr>
            <a:xfrm>
              <a:off x="2974655" y="1606071"/>
              <a:ext cx="3584" cy="4481"/>
            </a:xfrm>
            <a:custGeom>
              <a:rect b="b" l="l" r="r" t="t"/>
              <a:pathLst>
                <a:path extrusionOk="0" h="330" w="264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6" name="Google Shape;13436;p61"/>
            <p:cNvSpPr/>
            <p:nvPr/>
          </p:nvSpPr>
          <p:spPr>
            <a:xfrm>
              <a:off x="3023194" y="1657313"/>
              <a:ext cx="1100" cy="54"/>
            </a:xfrm>
            <a:custGeom>
              <a:rect b="b" l="l" r="r" t="t"/>
              <a:pathLst>
                <a:path extrusionOk="0" h="4" w="81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7" name="Google Shape;13437;p61"/>
            <p:cNvSpPr/>
            <p:nvPr/>
          </p:nvSpPr>
          <p:spPr>
            <a:xfrm>
              <a:off x="3010594" y="1646478"/>
              <a:ext cx="1874" cy="2620"/>
            </a:xfrm>
            <a:custGeom>
              <a:rect b="b" l="l" r="r" t="t"/>
              <a:pathLst>
                <a:path extrusionOk="0" h="193" w="138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8" name="Google Shape;13438;p61"/>
            <p:cNvSpPr/>
            <p:nvPr/>
          </p:nvSpPr>
          <p:spPr>
            <a:xfrm>
              <a:off x="3041863" y="1659634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9" name="Google Shape;13439;p61"/>
            <p:cNvSpPr/>
            <p:nvPr/>
          </p:nvSpPr>
          <p:spPr>
            <a:xfrm>
              <a:off x="3006888" y="1644862"/>
              <a:ext cx="1534" cy="964"/>
            </a:xfrm>
            <a:custGeom>
              <a:rect b="b" l="l" r="r" t="t"/>
              <a:pathLst>
                <a:path extrusionOk="0" h="71" w="113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0" name="Google Shape;13440;p61"/>
            <p:cNvSpPr/>
            <p:nvPr/>
          </p:nvSpPr>
          <p:spPr>
            <a:xfrm>
              <a:off x="3014722" y="1656362"/>
              <a:ext cx="5159" cy="1154"/>
            </a:xfrm>
            <a:custGeom>
              <a:rect b="b" l="l" r="r" t="t"/>
              <a:pathLst>
                <a:path extrusionOk="0" h="85" w="38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1" name="Google Shape;13441;p61"/>
            <p:cNvSpPr/>
            <p:nvPr/>
          </p:nvSpPr>
          <p:spPr>
            <a:xfrm>
              <a:off x="3033880" y="1652031"/>
              <a:ext cx="3680" cy="1113"/>
            </a:xfrm>
            <a:custGeom>
              <a:rect b="b" l="l" r="r" t="t"/>
              <a:pathLst>
                <a:path extrusionOk="0" h="82" w="271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2" name="Google Shape;13442;p61"/>
            <p:cNvSpPr/>
            <p:nvPr/>
          </p:nvSpPr>
          <p:spPr>
            <a:xfrm>
              <a:off x="3018632" y="1682254"/>
              <a:ext cx="2715" cy="1494"/>
            </a:xfrm>
            <a:custGeom>
              <a:rect b="b" l="l" r="r" t="t"/>
              <a:pathLst>
                <a:path extrusionOk="0" h="110" w="20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3" name="Google Shape;13443;p61"/>
            <p:cNvSpPr/>
            <p:nvPr/>
          </p:nvSpPr>
          <p:spPr>
            <a:xfrm>
              <a:off x="2985965" y="1626560"/>
              <a:ext cx="3720" cy="8608"/>
            </a:xfrm>
            <a:custGeom>
              <a:rect b="b" l="l" r="r" t="t"/>
              <a:pathLst>
                <a:path extrusionOk="0" h="634" w="274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4" name="Google Shape;13444;p61"/>
            <p:cNvSpPr/>
            <p:nvPr/>
          </p:nvSpPr>
          <p:spPr>
            <a:xfrm>
              <a:off x="2972944" y="1604741"/>
              <a:ext cx="1724" cy="1344"/>
            </a:xfrm>
            <a:custGeom>
              <a:rect b="b" l="l" r="r" t="t"/>
              <a:pathLst>
                <a:path extrusionOk="0" h="99" w="127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5" name="Google Shape;13445;p61"/>
            <p:cNvSpPr/>
            <p:nvPr/>
          </p:nvSpPr>
          <p:spPr>
            <a:xfrm>
              <a:off x="3042013" y="166006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6" name="Google Shape;13446;p61"/>
            <p:cNvSpPr/>
            <p:nvPr/>
          </p:nvSpPr>
          <p:spPr>
            <a:xfrm>
              <a:off x="3015876" y="1695628"/>
              <a:ext cx="475" cy="4046"/>
            </a:xfrm>
            <a:custGeom>
              <a:rect b="b" l="l" r="r" t="t"/>
              <a:pathLst>
                <a:path extrusionOk="0" h="298" w="35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7" name="Google Shape;13447;p61"/>
            <p:cNvSpPr/>
            <p:nvPr/>
          </p:nvSpPr>
          <p:spPr>
            <a:xfrm>
              <a:off x="2961824" y="16011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8" name="Google Shape;13448;p61"/>
            <p:cNvSpPr/>
            <p:nvPr/>
          </p:nvSpPr>
          <p:spPr>
            <a:xfrm>
              <a:off x="2989291" y="163710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9" name="Google Shape;13449;p61"/>
            <p:cNvSpPr/>
            <p:nvPr/>
          </p:nvSpPr>
          <p:spPr>
            <a:xfrm>
              <a:off x="2977845" y="1610973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0" name="Google Shape;13450;p61"/>
            <p:cNvSpPr/>
            <p:nvPr/>
          </p:nvSpPr>
          <p:spPr>
            <a:xfrm>
              <a:off x="2962829" y="1601509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1" name="Google Shape;13451;p61"/>
            <p:cNvSpPr/>
            <p:nvPr/>
          </p:nvSpPr>
          <p:spPr>
            <a:xfrm>
              <a:off x="2955117" y="1600464"/>
              <a:ext cx="2444" cy="339"/>
            </a:xfrm>
            <a:custGeom>
              <a:rect b="b" l="l" r="r" t="t"/>
              <a:pathLst>
                <a:path extrusionOk="0" h="25" w="18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2" name="Google Shape;13452;p61"/>
            <p:cNvSpPr/>
            <p:nvPr/>
          </p:nvSpPr>
          <p:spPr>
            <a:xfrm>
              <a:off x="2998429" y="164125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3" name="Google Shape;13453;p61"/>
            <p:cNvSpPr/>
            <p:nvPr/>
          </p:nvSpPr>
          <p:spPr>
            <a:xfrm>
              <a:off x="2694931" y="1641956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4" name="Google Shape;13454;p61"/>
            <p:cNvSpPr/>
            <p:nvPr/>
          </p:nvSpPr>
          <p:spPr>
            <a:xfrm>
              <a:off x="2697538" y="164233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5" name="Google Shape;13455;p61"/>
            <p:cNvSpPr/>
            <p:nvPr/>
          </p:nvSpPr>
          <p:spPr>
            <a:xfrm>
              <a:off x="2409736" y="1625609"/>
              <a:ext cx="1534" cy="1344"/>
            </a:xfrm>
            <a:custGeom>
              <a:rect b="b" l="l" r="r" t="t"/>
              <a:pathLst>
                <a:path extrusionOk="0" h="99" w="113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6" name="Google Shape;13456;p61"/>
            <p:cNvSpPr/>
            <p:nvPr/>
          </p:nvSpPr>
          <p:spPr>
            <a:xfrm>
              <a:off x="2425798" y="1617761"/>
              <a:ext cx="2824" cy="828"/>
            </a:xfrm>
            <a:custGeom>
              <a:rect b="b" l="l" r="r" t="t"/>
              <a:pathLst>
                <a:path extrusionOk="0" h="61" w="208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7" name="Google Shape;13457;p61"/>
            <p:cNvSpPr/>
            <p:nvPr/>
          </p:nvSpPr>
          <p:spPr>
            <a:xfrm>
              <a:off x="2458167" y="1627035"/>
              <a:ext cx="4440" cy="828"/>
            </a:xfrm>
            <a:custGeom>
              <a:rect b="b" l="l" r="r" t="t"/>
              <a:pathLst>
                <a:path extrusionOk="0" h="61" w="327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8" name="Google Shape;13458;p61"/>
            <p:cNvSpPr/>
            <p:nvPr/>
          </p:nvSpPr>
          <p:spPr>
            <a:xfrm>
              <a:off x="2567398" y="1580681"/>
              <a:ext cx="5051" cy="1303"/>
            </a:xfrm>
            <a:custGeom>
              <a:rect b="b" l="l" r="r" t="t"/>
              <a:pathLst>
                <a:path extrusionOk="0" h="96" w="372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9" name="Google Shape;13459;p61"/>
            <p:cNvSpPr/>
            <p:nvPr/>
          </p:nvSpPr>
          <p:spPr>
            <a:xfrm>
              <a:off x="2468336" y="1623505"/>
              <a:ext cx="4100" cy="638"/>
            </a:xfrm>
            <a:custGeom>
              <a:rect b="b" l="l" r="r" t="t"/>
              <a:pathLst>
                <a:path extrusionOk="0" h="47" w="302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0" name="Google Shape;13460;p61"/>
            <p:cNvSpPr/>
            <p:nvPr/>
          </p:nvSpPr>
          <p:spPr>
            <a:xfrm>
              <a:off x="2501995" y="1594001"/>
              <a:ext cx="1914" cy="434"/>
            </a:xfrm>
            <a:custGeom>
              <a:rect b="b" l="l" r="r" t="t"/>
              <a:pathLst>
                <a:path extrusionOk="0" h="32" w="141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1" name="Google Shape;13461;p61"/>
            <p:cNvSpPr/>
            <p:nvPr/>
          </p:nvSpPr>
          <p:spPr>
            <a:xfrm>
              <a:off x="2407020" y="1631787"/>
              <a:ext cx="448" cy="1154"/>
            </a:xfrm>
            <a:custGeom>
              <a:rect b="b" l="l" r="r" t="t"/>
              <a:pathLst>
                <a:path extrusionOk="0" h="85" w="33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2" name="Google Shape;13462;p61"/>
            <p:cNvSpPr/>
            <p:nvPr/>
          </p:nvSpPr>
          <p:spPr>
            <a:xfrm>
              <a:off x="2480882" y="1622989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3" name="Google Shape;13463;p61"/>
            <p:cNvSpPr/>
            <p:nvPr/>
          </p:nvSpPr>
          <p:spPr>
            <a:xfrm>
              <a:off x="2472898" y="1624509"/>
              <a:ext cx="2634" cy="1208"/>
            </a:xfrm>
            <a:custGeom>
              <a:rect b="b" l="l" r="r" t="t"/>
              <a:pathLst>
                <a:path extrusionOk="0" h="89" w="194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4" name="Google Shape;13464;p61"/>
            <p:cNvSpPr/>
            <p:nvPr/>
          </p:nvSpPr>
          <p:spPr>
            <a:xfrm>
              <a:off x="2643499" y="1625270"/>
              <a:ext cx="1059" cy="1629"/>
            </a:xfrm>
            <a:custGeom>
              <a:rect b="b" l="l" r="r" t="t"/>
              <a:pathLst>
                <a:path extrusionOk="0" h="120" w="78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5" name="Google Shape;13465;p61"/>
            <p:cNvSpPr/>
            <p:nvPr/>
          </p:nvSpPr>
          <p:spPr>
            <a:xfrm>
              <a:off x="2626772" y="1600559"/>
              <a:ext cx="9708" cy="13415"/>
            </a:xfrm>
            <a:custGeom>
              <a:rect b="b" l="l" r="r" t="t"/>
              <a:pathLst>
                <a:path extrusionOk="0" h="988" w="715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6" name="Google Shape;13466;p61"/>
            <p:cNvSpPr/>
            <p:nvPr/>
          </p:nvSpPr>
          <p:spPr>
            <a:xfrm>
              <a:off x="2691319" y="1637245"/>
              <a:ext cx="910" cy="1208"/>
            </a:xfrm>
            <a:custGeom>
              <a:rect b="b" l="l" r="r" t="t"/>
              <a:pathLst>
                <a:path extrusionOk="0" h="89" w="67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7" name="Google Shape;13467;p61"/>
            <p:cNvSpPr/>
            <p:nvPr/>
          </p:nvSpPr>
          <p:spPr>
            <a:xfrm>
              <a:off x="2692216" y="1638494"/>
              <a:ext cx="1398" cy="2580"/>
            </a:xfrm>
            <a:custGeom>
              <a:rect b="b" l="l" r="r" t="t"/>
              <a:pathLst>
                <a:path extrusionOk="0" h="190" w="103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8" name="Google Shape;13468;p61"/>
            <p:cNvSpPr/>
            <p:nvPr/>
          </p:nvSpPr>
          <p:spPr>
            <a:xfrm>
              <a:off x="2584125" y="1590959"/>
              <a:ext cx="2390" cy="1005"/>
            </a:xfrm>
            <a:custGeom>
              <a:rect b="b" l="l" r="r" t="t"/>
              <a:pathLst>
                <a:path extrusionOk="0" h="74" w="176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9" name="Google Shape;13469;p61"/>
            <p:cNvSpPr/>
            <p:nvPr/>
          </p:nvSpPr>
          <p:spPr>
            <a:xfrm>
              <a:off x="2673723" y="1629737"/>
              <a:ext cx="3815" cy="3245"/>
            </a:xfrm>
            <a:custGeom>
              <a:rect b="b" l="l" r="r" t="t"/>
              <a:pathLst>
                <a:path extrusionOk="0" h="239" w="281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0" name="Google Shape;13470;p61"/>
            <p:cNvSpPr/>
            <p:nvPr/>
          </p:nvSpPr>
          <p:spPr>
            <a:xfrm>
              <a:off x="2619345" y="1593335"/>
              <a:ext cx="1208" cy="2050"/>
            </a:xfrm>
            <a:custGeom>
              <a:rect b="b" l="l" r="r" t="t"/>
              <a:pathLst>
                <a:path extrusionOk="0" h="151" w="89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1" name="Google Shape;13471;p61"/>
            <p:cNvSpPr/>
            <p:nvPr/>
          </p:nvSpPr>
          <p:spPr>
            <a:xfrm>
              <a:off x="2593969" y="15947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2" name="Google Shape;13472;p61"/>
            <p:cNvSpPr/>
            <p:nvPr/>
          </p:nvSpPr>
          <p:spPr>
            <a:xfrm>
              <a:off x="2594919" y="1599269"/>
              <a:ext cx="299" cy="448"/>
            </a:xfrm>
            <a:custGeom>
              <a:rect b="b" l="l" r="r" t="t"/>
              <a:pathLst>
                <a:path extrusionOk="0" h="33" w="22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3" name="Google Shape;13473;p61"/>
            <p:cNvSpPr/>
            <p:nvPr/>
          </p:nvSpPr>
          <p:spPr>
            <a:xfrm>
              <a:off x="2600391" y="1598413"/>
              <a:ext cx="1195" cy="163"/>
            </a:xfrm>
            <a:custGeom>
              <a:rect b="b" l="l" r="r" t="t"/>
              <a:pathLst>
                <a:path extrusionOk="0" h="12" w="88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4" name="Google Shape;13474;p61"/>
            <p:cNvSpPr/>
            <p:nvPr/>
          </p:nvSpPr>
          <p:spPr>
            <a:xfrm>
              <a:off x="2607994" y="1592711"/>
              <a:ext cx="4576" cy="2444"/>
            </a:xfrm>
            <a:custGeom>
              <a:rect b="b" l="l" r="r" t="t"/>
              <a:pathLst>
                <a:path extrusionOk="0" h="180" w="337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5" name="Google Shape;13475;p61"/>
            <p:cNvSpPr/>
            <p:nvPr/>
          </p:nvSpPr>
          <p:spPr>
            <a:xfrm>
              <a:off x="2408921" y="1669763"/>
              <a:ext cx="1113" cy="638"/>
            </a:xfrm>
            <a:custGeom>
              <a:rect b="b" l="l" r="r" t="t"/>
              <a:pathLst>
                <a:path extrusionOk="0" h="47" w="82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6" name="Google Shape;13476;p61"/>
            <p:cNvSpPr/>
            <p:nvPr/>
          </p:nvSpPr>
          <p:spPr>
            <a:xfrm>
              <a:off x="2397041" y="1656498"/>
              <a:ext cx="3965" cy="489"/>
            </a:xfrm>
            <a:custGeom>
              <a:rect b="b" l="l" r="r" t="t"/>
              <a:pathLst>
                <a:path extrusionOk="0" h="36" w="292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7" name="Google Shape;13477;p61"/>
            <p:cNvSpPr/>
            <p:nvPr/>
          </p:nvSpPr>
          <p:spPr>
            <a:xfrm>
              <a:off x="2395045" y="1656742"/>
              <a:ext cx="2009" cy="530"/>
            </a:xfrm>
            <a:custGeom>
              <a:rect b="b" l="l" r="r" t="t"/>
              <a:pathLst>
                <a:path extrusionOk="0" h="39" w="148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8" name="Google Shape;13478;p61"/>
            <p:cNvSpPr/>
            <p:nvPr/>
          </p:nvSpPr>
          <p:spPr>
            <a:xfrm>
              <a:off x="2498668" y="1608732"/>
              <a:ext cx="679" cy="2919"/>
            </a:xfrm>
            <a:custGeom>
              <a:rect b="b" l="l" r="r" t="t"/>
              <a:pathLst>
                <a:path extrusionOk="0" h="215" w="5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9" name="Google Shape;13479;p61"/>
            <p:cNvSpPr/>
            <p:nvPr/>
          </p:nvSpPr>
          <p:spPr>
            <a:xfrm>
              <a:off x="2403748" y="1658684"/>
              <a:ext cx="2240" cy="2960"/>
            </a:xfrm>
            <a:custGeom>
              <a:rect b="b" l="l" r="r" t="t"/>
              <a:pathLst>
                <a:path extrusionOk="0" h="218" w="165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0" name="Google Shape;13480;p61"/>
            <p:cNvSpPr/>
            <p:nvPr/>
          </p:nvSpPr>
          <p:spPr>
            <a:xfrm>
              <a:off x="2475519" y="1622853"/>
              <a:ext cx="4521" cy="1670"/>
            </a:xfrm>
            <a:custGeom>
              <a:rect b="b" l="l" r="r" t="t"/>
              <a:pathLst>
                <a:path extrusionOk="0" h="123" w="333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1" name="Google Shape;13481;p61"/>
            <p:cNvSpPr/>
            <p:nvPr/>
          </p:nvSpPr>
          <p:spPr>
            <a:xfrm>
              <a:off x="2428608" y="1618576"/>
              <a:ext cx="1195" cy="584"/>
            </a:xfrm>
            <a:custGeom>
              <a:rect b="b" l="l" r="r" t="t"/>
              <a:pathLst>
                <a:path extrusionOk="0" h="43" w="88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2" name="Google Shape;13482;p61"/>
            <p:cNvSpPr/>
            <p:nvPr/>
          </p:nvSpPr>
          <p:spPr>
            <a:xfrm>
              <a:off x="2493862" y="1615480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3" name="Google Shape;13483;p61"/>
            <p:cNvSpPr/>
            <p:nvPr/>
          </p:nvSpPr>
          <p:spPr>
            <a:xfrm>
              <a:off x="2578667" y="1593050"/>
              <a:ext cx="1249" cy="339"/>
            </a:xfrm>
            <a:custGeom>
              <a:rect b="b" l="l" r="r" t="t"/>
              <a:pathLst>
                <a:path extrusionOk="0" h="25" w="92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4" name="Google Shape;13484;p61"/>
            <p:cNvSpPr/>
            <p:nvPr/>
          </p:nvSpPr>
          <p:spPr>
            <a:xfrm>
              <a:off x="2601667" y="159831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5" name="Google Shape;13485;p61"/>
            <p:cNvSpPr/>
            <p:nvPr/>
          </p:nvSpPr>
          <p:spPr>
            <a:xfrm>
              <a:off x="2398561" y="1629913"/>
              <a:ext cx="3340" cy="787"/>
            </a:xfrm>
            <a:custGeom>
              <a:rect b="b" l="l" r="r" t="t"/>
              <a:pathLst>
                <a:path extrusionOk="0" h="58" w="246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6" name="Google Shape;13486;p61"/>
            <p:cNvSpPr/>
            <p:nvPr/>
          </p:nvSpPr>
          <p:spPr>
            <a:xfrm>
              <a:off x="2603473" y="1596798"/>
              <a:ext cx="1208" cy="774"/>
            </a:xfrm>
            <a:custGeom>
              <a:rect b="b" l="l" r="r" t="t"/>
              <a:pathLst>
                <a:path extrusionOk="0" h="57" w="89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7" name="Google Shape;13487;p61"/>
            <p:cNvSpPr/>
            <p:nvPr/>
          </p:nvSpPr>
          <p:spPr>
            <a:xfrm>
              <a:off x="2501370" y="1605066"/>
              <a:ext cx="733" cy="109"/>
            </a:xfrm>
            <a:custGeom>
              <a:rect b="b" l="l" r="r" t="t"/>
              <a:pathLst>
                <a:path extrusionOk="0" h="8" w="54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8" name="Google Shape;13488;p61"/>
            <p:cNvSpPr/>
            <p:nvPr/>
          </p:nvSpPr>
          <p:spPr>
            <a:xfrm>
              <a:off x="2590398" y="15932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9" name="Google Shape;13489;p61"/>
            <p:cNvSpPr/>
            <p:nvPr/>
          </p:nvSpPr>
          <p:spPr>
            <a:xfrm>
              <a:off x="2693587" y="1641047"/>
              <a:ext cx="122" cy="122"/>
            </a:xfrm>
            <a:custGeom>
              <a:rect b="b" l="l" r="r" t="t"/>
              <a:pathLst>
                <a:path extrusionOk="0" h="9" w="9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0" name="Google Shape;13490;p61"/>
            <p:cNvSpPr/>
            <p:nvPr/>
          </p:nvSpPr>
          <p:spPr>
            <a:xfrm>
              <a:off x="2139177" y="2004096"/>
              <a:ext cx="134295" cy="138844"/>
            </a:xfrm>
            <a:custGeom>
              <a:rect b="b" l="l" r="r" t="t"/>
              <a:pathLst>
                <a:path extrusionOk="0" h="10226" w="9891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1" name="Google Shape;13491;p61"/>
            <p:cNvSpPr/>
            <p:nvPr/>
          </p:nvSpPr>
          <p:spPr>
            <a:xfrm>
              <a:off x="2142218" y="208790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2" name="Google Shape;13492;p61"/>
            <p:cNvSpPr/>
            <p:nvPr/>
          </p:nvSpPr>
          <p:spPr>
            <a:xfrm>
              <a:off x="2143834" y="2087244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3" name="Google Shape;13493;p61"/>
            <p:cNvSpPr/>
            <p:nvPr/>
          </p:nvSpPr>
          <p:spPr>
            <a:xfrm>
              <a:off x="2143399" y="2087380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4" name="Google Shape;13494;p61"/>
            <p:cNvSpPr/>
            <p:nvPr/>
          </p:nvSpPr>
          <p:spPr>
            <a:xfrm>
              <a:off x="2141553" y="2088235"/>
              <a:ext cx="679" cy="448"/>
            </a:xfrm>
            <a:custGeom>
              <a:rect b="b" l="l" r="r" t="t"/>
              <a:pathLst>
                <a:path extrusionOk="0" h="33" w="5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5" name="Google Shape;13495;p61"/>
            <p:cNvSpPr/>
            <p:nvPr/>
          </p:nvSpPr>
          <p:spPr>
            <a:xfrm>
              <a:off x="2142829" y="2087624"/>
              <a:ext cx="489" cy="244"/>
            </a:xfrm>
            <a:custGeom>
              <a:rect b="b" l="l" r="r" t="t"/>
              <a:pathLst>
                <a:path extrusionOk="0" h="18" w="36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6" name="Google Shape;13496;p61"/>
            <p:cNvSpPr/>
            <p:nvPr/>
          </p:nvSpPr>
          <p:spPr>
            <a:xfrm>
              <a:off x="2144214" y="2087095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7" name="Google Shape;13497;p61"/>
            <p:cNvSpPr/>
            <p:nvPr/>
          </p:nvSpPr>
          <p:spPr>
            <a:xfrm>
              <a:off x="2144554" y="208705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8" name="Google Shape;13498;p61"/>
            <p:cNvSpPr/>
            <p:nvPr/>
          </p:nvSpPr>
          <p:spPr>
            <a:xfrm>
              <a:off x="2144839" y="2087000"/>
              <a:ext cx="190" cy="68"/>
            </a:xfrm>
            <a:custGeom>
              <a:rect b="b" l="l" r="r" t="t"/>
              <a:pathLst>
                <a:path extrusionOk="0" h="5" w="14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9" name="Google Shape;13499;p61"/>
            <p:cNvSpPr/>
            <p:nvPr/>
          </p:nvSpPr>
          <p:spPr>
            <a:xfrm>
              <a:off x="2222597" y="212403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0" name="Google Shape;13500;p61"/>
            <p:cNvSpPr/>
            <p:nvPr/>
          </p:nvSpPr>
          <p:spPr>
            <a:xfrm>
              <a:off x="2254816" y="21355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1" name="Google Shape;13501;p61"/>
            <p:cNvSpPr/>
            <p:nvPr/>
          </p:nvSpPr>
          <p:spPr>
            <a:xfrm>
              <a:off x="2249168" y="2134725"/>
              <a:ext cx="5621" cy="828"/>
            </a:xfrm>
            <a:custGeom>
              <a:rect b="b" l="l" r="r" t="t"/>
              <a:pathLst>
                <a:path extrusionOk="0" h="61" w="414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2" name="Google Shape;13502;p61"/>
            <p:cNvSpPr/>
            <p:nvPr/>
          </p:nvSpPr>
          <p:spPr>
            <a:xfrm>
              <a:off x="2245787" y="213059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3" name="Google Shape;13503;p61"/>
            <p:cNvSpPr/>
            <p:nvPr/>
          </p:nvSpPr>
          <p:spPr>
            <a:xfrm>
              <a:off x="2255387" y="2136110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4" name="Google Shape;13504;p61"/>
            <p:cNvSpPr/>
            <p:nvPr/>
          </p:nvSpPr>
          <p:spPr>
            <a:xfrm>
              <a:off x="2255577" y="2136340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5" name="Google Shape;13505;p61"/>
            <p:cNvSpPr/>
            <p:nvPr/>
          </p:nvSpPr>
          <p:spPr>
            <a:xfrm>
              <a:off x="2253866" y="2114331"/>
              <a:ext cx="1154" cy="1684"/>
            </a:xfrm>
            <a:custGeom>
              <a:rect b="b" l="l" r="r" t="t"/>
              <a:pathLst>
                <a:path extrusionOk="0" h="124" w="85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6" name="Google Shape;13506;p61"/>
            <p:cNvSpPr/>
            <p:nvPr/>
          </p:nvSpPr>
          <p:spPr>
            <a:xfrm>
              <a:off x="2266710" y="21042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7" name="Google Shape;13507;p61"/>
            <p:cNvSpPr/>
            <p:nvPr/>
          </p:nvSpPr>
          <p:spPr>
            <a:xfrm>
              <a:off x="2254246" y="2120468"/>
              <a:ext cx="394" cy="3014"/>
            </a:xfrm>
            <a:custGeom>
              <a:rect b="b" l="l" r="r" t="t"/>
              <a:pathLst>
                <a:path extrusionOk="0" h="222" w="29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8" name="Google Shape;13508;p61"/>
            <p:cNvSpPr/>
            <p:nvPr/>
          </p:nvSpPr>
          <p:spPr>
            <a:xfrm>
              <a:off x="2223167" y="2124365"/>
              <a:ext cx="1724" cy="1819"/>
            </a:xfrm>
            <a:custGeom>
              <a:rect b="b" l="l" r="r" t="t"/>
              <a:pathLst>
                <a:path extrusionOk="0" h="134" w="127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9" name="Google Shape;13509;p61"/>
            <p:cNvSpPr/>
            <p:nvPr/>
          </p:nvSpPr>
          <p:spPr>
            <a:xfrm>
              <a:off x="2232196" y="2130353"/>
              <a:ext cx="489" cy="543"/>
            </a:xfrm>
            <a:custGeom>
              <a:rect b="b" l="l" r="r" t="t"/>
              <a:pathLst>
                <a:path extrusionOk="0" h="40" w="36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0" name="Google Shape;13510;p61"/>
            <p:cNvSpPr/>
            <p:nvPr/>
          </p:nvSpPr>
          <p:spPr>
            <a:xfrm>
              <a:off x="2255156" y="213577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1" name="Google Shape;13511;p61"/>
            <p:cNvSpPr/>
            <p:nvPr/>
          </p:nvSpPr>
          <p:spPr>
            <a:xfrm>
              <a:off x="2245027" y="2130068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2" name="Google Shape;13512;p61"/>
            <p:cNvSpPr/>
            <p:nvPr/>
          </p:nvSpPr>
          <p:spPr>
            <a:xfrm>
              <a:off x="2221497" y="2123510"/>
              <a:ext cx="1208" cy="584"/>
            </a:xfrm>
            <a:custGeom>
              <a:rect b="b" l="l" r="r" t="t"/>
              <a:pathLst>
                <a:path extrusionOk="0" h="43" w="89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3" name="Google Shape;13513;p61"/>
            <p:cNvSpPr/>
            <p:nvPr/>
          </p:nvSpPr>
          <p:spPr>
            <a:xfrm>
              <a:off x="2244552" y="2129973"/>
              <a:ext cx="448" cy="68"/>
            </a:xfrm>
            <a:custGeom>
              <a:rect b="b" l="l" r="r" t="t"/>
              <a:pathLst>
                <a:path extrusionOk="0" h="5" w="33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4" name="Google Shape;13514;p61"/>
            <p:cNvSpPr/>
            <p:nvPr/>
          </p:nvSpPr>
          <p:spPr>
            <a:xfrm>
              <a:off x="2244036" y="2130027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5" name="Google Shape;13515;p61"/>
            <p:cNvSpPr/>
            <p:nvPr/>
          </p:nvSpPr>
          <p:spPr>
            <a:xfrm>
              <a:off x="2255672" y="213662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6" name="Google Shape;13516;p61"/>
            <p:cNvSpPr/>
            <p:nvPr/>
          </p:nvSpPr>
          <p:spPr>
            <a:xfrm>
              <a:off x="2245407" y="2130258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7" name="Google Shape;13517;p61"/>
            <p:cNvSpPr/>
            <p:nvPr/>
          </p:nvSpPr>
          <p:spPr>
            <a:xfrm>
              <a:off x="2222638" y="2124039"/>
              <a:ext cx="543" cy="339"/>
            </a:xfrm>
            <a:custGeom>
              <a:rect b="b" l="l" r="r" t="t"/>
              <a:pathLst>
                <a:path extrusionOk="0" h="25" w="4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8" name="Google Shape;13518;p61"/>
            <p:cNvSpPr/>
            <p:nvPr/>
          </p:nvSpPr>
          <p:spPr>
            <a:xfrm>
              <a:off x="2257057" y="2062194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9" name="Google Shape;13519;p61"/>
            <p:cNvSpPr/>
            <p:nvPr/>
          </p:nvSpPr>
          <p:spPr>
            <a:xfrm>
              <a:off x="2256907" y="206167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0" name="Google Shape;13520;p61"/>
            <p:cNvSpPr/>
            <p:nvPr/>
          </p:nvSpPr>
          <p:spPr>
            <a:xfrm>
              <a:off x="2215659" y="2008291"/>
              <a:ext cx="3802" cy="380"/>
            </a:xfrm>
            <a:custGeom>
              <a:rect b="b" l="l" r="r" t="t"/>
              <a:pathLst>
                <a:path extrusionOk="0" h="28" w="28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1" name="Google Shape;13521;p61"/>
            <p:cNvSpPr/>
            <p:nvPr/>
          </p:nvSpPr>
          <p:spPr>
            <a:xfrm>
              <a:off x="2196121" y="2010572"/>
              <a:ext cx="15601" cy="3014"/>
            </a:xfrm>
            <a:custGeom>
              <a:rect b="b" l="l" r="r" t="t"/>
              <a:pathLst>
                <a:path extrusionOk="0" h="222" w="1149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2" name="Google Shape;13522;p61"/>
            <p:cNvSpPr/>
            <p:nvPr/>
          </p:nvSpPr>
          <p:spPr>
            <a:xfrm>
              <a:off x="2183955" y="201804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3" name="Google Shape;13523;p61"/>
            <p:cNvSpPr/>
            <p:nvPr/>
          </p:nvSpPr>
          <p:spPr>
            <a:xfrm>
              <a:off x="2183806" y="2016845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4" name="Google Shape;13524;p61"/>
            <p:cNvSpPr/>
            <p:nvPr/>
          </p:nvSpPr>
          <p:spPr>
            <a:xfrm>
              <a:off x="2183901" y="2017469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5" name="Google Shape;13525;p61"/>
            <p:cNvSpPr/>
            <p:nvPr/>
          </p:nvSpPr>
          <p:spPr>
            <a:xfrm>
              <a:off x="2183955" y="201865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6" name="Google Shape;13526;p61"/>
            <p:cNvSpPr/>
            <p:nvPr/>
          </p:nvSpPr>
          <p:spPr>
            <a:xfrm>
              <a:off x="2139218" y="20815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7" name="Google Shape;13527;p61"/>
            <p:cNvSpPr/>
            <p:nvPr/>
          </p:nvSpPr>
          <p:spPr>
            <a:xfrm>
              <a:off x="2144404" y="207850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8" name="Google Shape;13528;p61"/>
            <p:cNvSpPr/>
            <p:nvPr/>
          </p:nvSpPr>
          <p:spPr>
            <a:xfrm>
              <a:off x="2143644" y="20787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9" name="Google Shape;13529;p61"/>
            <p:cNvSpPr/>
            <p:nvPr/>
          </p:nvSpPr>
          <p:spPr>
            <a:xfrm>
              <a:off x="2182910" y="2023783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0" name="Google Shape;13530;p61"/>
            <p:cNvSpPr/>
            <p:nvPr/>
          </p:nvSpPr>
          <p:spPr>
            <a:xfrm>
              <a:off x="2143929" y="2078690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1" name="Google Shape;13531;p61"/>
            <p:cNvSpPr/>
            <p:nvPr/>
          </p:nvSpPr>
          <p:spPr>
            <a:xfrm>
              <a:off x="2182720" y="2024163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2" name="Google Shape;13532;p61"/>
            <p:cNvSpPr/>
            <p:nvPr/>
          </p:nvSpPr>
          <p:spPr>
            <a:xfrm>
              <a:off x="2183765" y="202093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3" name="Google Shape;13533;p61"/>
            <p:cNvSpPr/>
            <p:nvPr/>
          </p:nvSpPr>
          <p:spPr>
            <a:xfrm>
              <a:off x="2144839" y="2078405"/>
              <a:ext cx="774" cy="489"/>
            </a:xfrm>
            <a:custGeom>
              <a:rect b="b" l="l" r="r" t="t"/>
              <a:pathLst>
                <a:path extrusionOk="0" h="36" w="57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4" name="Google Shape;13534;p61"/>
            <p:cNvSpPr/>
            <p:nvPr/>
          </p:nvSpPr>
          <p:spPr>
            <a:xfrm>
              <a:off x="2183670" y="202146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5" name="Google Shape;13535;p61"/>
            <p:cNvSpPr/>
            <p:nvPr/>
          </p:nvSpPr>
          <p:spPr>
            <a:xfrm>
              <a:off x="2143359" y="2078975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6" name="Google Shape;13536;p61"/>
            <p:cNvSpPr/>
            <p:nvPr/>
          </p:nvSpPr>
          <p:spPr>
            <a:xfrm>
              <a:off x="2183236" y="2022928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7" name="Google Shape;13537;p61"/>
            <p:cNvSpPr/>
            <p:nvPr/>
          </p:nvSpPr>
          <p:spPr>
            <a:xfrm>
              <a:off x="2142979" y="20791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8" name="Google Shape;13538;p61"/>
            <p:cNvSpPr/>
            <p:nvPr/>
          </p:nvSpPr>
          <p:spPr>
            <a:xfrm>
              <a:off x="2183521" y="2021977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9" name="Google Shape;13539;p61"/>
            <p:cNvSpPr/>
            <p:nvPr/>
          </p:nvSpPr>
          <p:spPr>
            <a:xfrm>
              <a:off x="2183385" y="202245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0" name="Google Shape;13540;p61"/>
            <p:cNvSpPr/>
            <p:nvPr/>
          </p:nvSpPr>
          <p:spPr>
            <a:xfrm>
              <a:off x="2183100" y="202336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1" name="Google Shape;13541;p61"/>
            <p:cNvSpPr/>
            <p:nvPr/>
          </p:nvSpPr>
          <p:spPr>
            <a:xfrm>
              <a:off x="2139462" y="2081107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2" name="Google Shape;13542;p61"/>
            <p:cNvSpPr/>
            <p:nvPr/>
          </p:nvSpPr>
          <p:spPr>
            <a:xfrm>
              <a:off x="2140127" y="208072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3" name="Google Shape;13543;p61"/>
            <p:cNvSpPr/>
            <p:nvPr/>
          </p:nvSpPr>
          <p:spPr>
            <a:xfrm>
              <a:off x="2140697" y="208040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4" name="Google Shape;13544;p61"/>
            <p:cNvSpPr/>
            <p:nvPr/>
          </p:nvSpPr>
          <p:spPr>
            <a:xfrm>
              <a:off x="2183860" y="20203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5" name="Google Shape;13545;p61"/>
            <p:cNvSpPr/>
            <p:nvPr/>
          </p:nvSpPr>
          <p:spPr>
            <a:xfrm>
              <a:off x="2141213" y="208006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6" name="Google Shape;13546;p61"/>
            <p:cNvSpPr/>
            <p:nvPr/>
          </p:nvSpPr>
          <p:spPr>
            <a:xfrm>
              <a:off x="2183955" y="201927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7" name="Google Shape;13547;p61"/>
            <p:cNvSpPr/>
            <p:nvPr/>
          </p:nvSpPr>
          <p:spPr>
            <a:xfrm>
              <a:off x="2141743" y="207977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8" name="Google Shape;13548;p61"/>
            <p:cNvSpPr/>
            <p:nvPr/>
          </p:nvSpPr>
          <p:spPr>
            <a:xfrm>
              <a:off x="2144214" y="2078595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9" name="Google Shape;13549;p61"/>
            <p:cNvSpPr/>
            <p:nvPr/>
          </p:nvSpPr>
          <p:spPr>
            <a:xfrm>
              <a:off x="2142164" y="207954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0" name="Google Shape;13550;p61"/>
            <p:cNvSpPr/>
            <p:nvPr/>
          </p:nvSpPr>
          <p:spPr>
            <a:xfrm>
              <a:off x="2142598" y="20793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1" name="Google Shape;13551;p61"/>
            <p:cNvSpPr/>
            <p:nvPr/>
          </p:nvSpPr>
          <p:spPr>
            <a:xfrm>
              <a:off x="2144594" y="20785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2" name="Google Shape;13552;p61"/>
            <p:cNvSpPr/>
            <p:nvPr/>
          </p:nvSpPr>
          <p:spPr>
            <a:xfrm>
              <a:off x="2144744" y="2078446"/>
              <a:ext cx="95" cy="14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3" name="Google Shape;13553;p61"/>
            <p:cNvSpPr/>
            <p:nvPr/>
          </p:nvSpPr>
          <p:spPr>
            <a:xfrm>
              <a:off x="2183901" y="201984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4" name="Google Shape;13554;p61"/>
            <p:cNvSpPr/>
            <p:nvPr/>
          </p:nvSpPr>
          <p:spPr>
            <a:xfrm>
              <a:off x="2246887" y="2005399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5" name="Google Shape;13555;p61"/>
            <p:cNvSpPr/>
            <p:nvPr/>
          </p:nvSpPr>
          <p:spPr>
            <a:xfrm>
              <a:off x="2263194" y="20098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6" name="Google Shape;13556;p61"/>
            <p:cNvSpPr/>
            <p:nvPr/>
          </p:nvSpPr>
          <p:spPr>
            <a:xfrm>
              <a:off x="2260818" y="2010572"/>
              <a:ext cx="299" cy="258"/>
            </a:xfrm>
            <a:custGeom>
              <a:rect b="b" l="l" r="r" t="t"/>
              <a:pathLst>
                <a:path extrusionOk="0" h="19" w="22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7" name="Google Shape;13557;p61"/>
            <p:cNvSpPr/>
            <p:nvPr/>
          </p:nvSpPr>
          <p:spPr>
            <a:xfrm>
              <a:off x="2266235" y="201209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8" name="Google Shape;13558;p61"/>
            <p:cNvSpPr/>
            <p:nvPr/>
          </p:nvSpPr>
          <p:spPr>
            <a:xfrm>
              <a:off x="2265665" y="2011617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9" name="Google Shape;13559;p61"/>
            <p:cNvSpPr/>
            <p:nvPr/>
          </p:nvSpPr>
          <p:spPr>
            <a:xfrm>
              <a:off x="2265190" y="2011197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0" name="Google Shape;13560;p61"/>
            <p:cNvSpPr/>
            <p:nvPr/>
          </p:nvSpPr>
          <p:spPr>
            <a:xfrm>
              <a:off x="2246643" y="200515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1" name="Google Shape;13561;p61"/>
            <p:cNvSpPr/>
            <p:nvPr/>
          </p:nvSpPr>
          <p:spPr>
            <a:xfrm>
              <a:off x="2263995" y="201028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2" name="Google Shape;13562;p61"/>
            <p:cNvSpPr/>
            <p:nvPr/>
          </p:nvSpPr>
          <p:spPr>
            <a:xfrm>
              <a:off x="2266805" y="2012527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3" name="Google Shape;13563;p61"/>
            <p:cNvSpPr/>
            <p:nvPr/>
          </p:nvSpPr>
          <p:spPr>
            <a:xfrm>
              <a:off x="2263710" y="201005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4" name="Google Shape;13564;p61"/>
            <p:cNvSpPr/>
            <p:nvPr/>
          </p:nvSpPr>
          <p:spPr>
            <a:xfrm>
              <a:off x="2261429" y="2010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5" name="Google Shape;13565;p61"/>
            <p:cNvSpPr/>
            <p:nvPr/>
          </p:nvSpPr>
          <p:spPr>
            <a:xfrm>
              <a:off x="2264334" y="2010531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6" name="Google Shape;13566;p61"/>
            <p:cNvSpPr/>
            <p:nvPr/>
          </p:nvSpPr>
          <p:spPr>
            <a:xfrm>
              <a:off x="2264714" y="201085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7" name="Google Shape;13567;p61"/>
            <p:cNvSpPr/>
            <p:nvPr/>
          </p:nvSpPr>
          <p:spPr>
            <a:xfrm>
              <a:off x="2263479" y="2009907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8" name="Google Shape;13568;p61"/>
            <p:cNvSpPr/>
            <p:nvPr/>
          </p:nvSpPr>
          <p:spPr>
            <a:xfrm>
              <a:off x="2262528" y="20098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9" name="Google Shape;13569;p61"/>
            <p:cNvSpPr/>
            <p:nvPr/>
          </p:nvSpPr>
          <p:spPr>
            <a:xfrm>
              <a:off x="2262814" y="200981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0" name="Google Shape;13570;p61"/>
            <p:cNvSpPr/>
            <p:nvPr/>
          </p:nvSpPr>
          <p:spPr>
            <a:xfrm>
              <a:off x="2268706" y="201414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1" name="Google Shape;13571;p61"/>
            <p:cNvSpPr/>
            <p:nvPr/>
          </p:nvSpPr>
          <p:spPr>
            <a:xfrm>
              <a:off x="2251069" y="2010341"/>
              <a:ext cx="3001" cy="964"/>
            </a:xfrm>
            <a:custGeom>
              <a:rect b="b" l="l" r="r" t="t"/>
              <a:pathLst>
                <a:path extrusionOk="0" h="71" w="221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2" name="Google Shape;13572;p61"/>
            <p:cNvSpPr/>
            <p:nvPr/>
          </p:nvSpPr>
          <p:spPr>
            <a:xfrm>
              <a:off x="2268041" y="201361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3" name="Google Shape;13573;p61"/>
            <p:cNvSpPr/>
            <p:nvPr/>
          </p:nvSpPr>
          <p:spPr>
            <a:xfrm>
              <a:off x="2271367" y="2016560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4" name="Google Shape;13574;p61"/>
            <p:cNvSpPr/>
            <p:nvPr/>
          </p:nvSpPr>
          <p:spPr>
            <a:xfrm>
              <a:off x="2269371" y="2014754"/>
              <a:ext cx="339" cy="299"/>
            </a:xfrm>
            <a:custGeom>
              <a:rect b="b" l="l" r="r" t="t"/>
              <a:pathLst>
                <a:path extrusionOk="0" h="22" w="25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5" name="Google Shape;13575;p61"/>
            <p:cNvSpPr/>
            <p:nvPr/>
          </p:nvSpPr>
          <p:spPr>
            <a:xfrm>
              <a:off x="2270743" y="2015949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6" name="Google Shape;13576;p61"/>
            <p:cNvSpPr/>
            <p:nvPr/>
          </p:nvSpPr>
          <p:spPr>
            <a:xfrm>
              <a:off x="2270037" y="2015324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7" name="Google Shape;13577;p61"/>
            <p:cNvSpPr/>
            <p:nvPr/>
          </p:nvSpPr>
          <p:spPr>
            <a:xfrm>
              <a:off x="2247172" y="2005684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8" name="Google Shape;13578;p61"/>
            <p:cNvSpPr/>
            <p:nvPr/>
          </p:nvSpPr>
          <p:spPr>
            <a:xfrm>
              <a:off x="2267416" y="201304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9" name="Google Shape;13579;p61"/>
            <p:cNvSpPr/>
            <p:nvPr/>
          </p:nvSpPr>
          <p:spPr>
            <a:xfrm>
              <a:off x="2247362" y="2005915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0" name="Google Shape;13580;p61"/>
            <p:cNvSpPr/>
            <p:nvPr/>
          </p:nvSpPr>
          <p:spPr>
            <a:xfrm>
              <a:off x="2271028" y="2020511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1" name="Google Shape;13581;p61"/>
            <p:cNvSpPr/>
            <p:nvPr/>
          </p:nvSpPr>
          <p:spPr>
            <a:xfrm>
              <a:off x="2271367" y="2016655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2" name="Google Shape;13582;p61"/>
            <p:cNvSpPr/>
            <p:nvPr/>
          </p:nvSpPr>
          <p:spPr>
            <a:xfrm>
              <a:off x="2270987" y="20209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3" name="Google Shape;13583;p61"/>
            <p:cNvSpPr/>
            <p:nvPr/>
          </p:nvSpPr>
          <p:spPr>
            <a:xfrm>
              <a:off x="2271082" y="2019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4" name="Google Shape;13584;p61"/>
            <p:cNvSpPr/>
            <p:nvPr/>
          </p:nvSpPr>
          <p:spPr>
            <a:xfrm>
              <a:off x="2271313" y="20178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5" name="Google Shape;13585;p61"/>
            <p:cNvSpPr/>
            <p:nvPr/>
          </p:nvSpPr>
          <p:spPr>
            <a:xfrm>
              <a:off x="2270933" y="202146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6" name="Google Shape;13586;p61"/>
            <p:cNvSpPr/>
            <p:nvPr/>
          </p:nvSpPr>
          <p:spPr>
            <a:xfrm>
              <a:off x="2261143" y="2049037"/>
              <a:ext cx="1018" cy="3992"/>
            </a:xfrm>
            <a:custGeom>
              <a:rect b="b" l="l" r="r" t="t"/>
              <a:pathLst>
                <a:path extrusionOk="0" h="294" w="75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7" name="Google Shape;13587;p61"/>
            <p:cNvSpPr/>
            <p:nvPr/>
          </p:nvSpPr>
          <p:spPr>
            <a:xfrm>
              <a:off x="2271272" y="201832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8" name="Google Shape;13588;p61"/>
            <p:cNvSpPr/>
            <p:nvPr/>
          </p:nvSpPr>
          <p:spPr>
            <a:xfrm>
              <a:off x="2271123" y="201937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9" name="Google Shape;13589;p61"/>
            <p:cNvSpPr/>
            <p:nvPr/>
          </p:nvSpPr>
          <p:spPr>
            <a:xfrm>
              <a:off x="2270892" y="2021936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0" name="Google Shape;13590;p61"/>
            <p:cNvSpPr/>
            <p:nvPr/>
          </p:nvSpPr>
          <p:spPr>
            <a:xfrm>
              <a:off x="2271177" y="2018800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1" name="Google Shape;13591;p61"/>
            <p:cNvSpPr/>
            <p:nvPr/>
          </p:nvSpPr>
          <p:spPr>
            <a:xfrm>
              <a:off x="2270892" y="202235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2" name="Google Shape;13592;p61"/>
            <p:cNvSpPr/>
            <p:nvPr/>
          </p:nvSpPr>
          <p:spPr>
            <a:xfrm>
              <a:off x="2260668" y="2062248"/>
              <a:ext cx="9192" cy="13265"/>
            </a:xfrm>
            <a:custGeom>
              <a:rect b="b" l="l" r="r" t="t"/>
              <a:pathLst>
                <a:path extrusionOk="0" h="977" w="677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3" name="Google Shape;13593;p61"/>
            <p:cNvSpPr/>
            <p:nvPr/>
          </p:nvSpPr>
          <p:spPr>
            <a:xfrm>
              <a:off x="2266140" y="206262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4" name="Google Shape;13594;p61"/>
            <p:cNvSpPr/>
            <p:nvPr/>
          </p:nvSpPr>
          <p:spPr>
            <a:xfrm>
              <a:off x="2263044" y="20646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5" name="Google Shape;13595;p61"/>
            <p:cNvSpPr/>
            <p:nvPr/>
          </p:nvSpPr>
          <p:spPr>
            <a:xfrm>
              <a:off x="2265515" y="2063388"/>
              <a:ext cx="353" cy="339"/>
            </a:xfrm>
            <a:custGeom>
              <a:rect b="b" l="l" r="r" t="t"/>
              <a:pathLst>
                <a:path extrusionOk="0" h="25" w="26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6" name="Google Shape;13596;p61"/>
            <p:cNvSpPr/>
            <p:nvPr/>
          </p:nvSpPr>
          <p:spPr>
            <a:xfrm>
              <a:off x="2261103" y="2064380"/>
              <a:ext cx="434" cy="109"/>
            </a:xfrm>
            <a:custGeom>
              <a:rect b="b" l="l" r="r" t="t"/>
              <a:pathLst>
                <a:path extrusionOk="0" h="8" w="32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7" name="Google Shape;13597;p61"/>
            <p:cNvSpPr/>
            <p:nvPr/>
          </p:nvSpPr>
          <p:spPr>
            <a:xfrm>
              <a:off x="2264904" y="20640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8" name="Google Shape;13598;p61"/>
            <p:cNvSpPr/>
            <p:nvPr/>
          </p:nvSpPr>
          <p:spPr>
            <a:xfrm>
              <a:off x="2264375" y="2064339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9" name="Google Shape;13599;p61"/>
            <p:cNvSpPr/>
            <p:nvPr/>
          </p:nvSpPr>
          <p:spPr>
            <a:xfrm>
              <a:off x="2262243" y="2064570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0" name="Google Shape;13600;p61"/>
            <p:cNvSpPr/>
            <p:nvPr/>
          </p:nvSpPr>
          <p:spPr>
            <a:xfrm>
              <a:off x="2263615" y="20645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1" name="Google Shape;13601;p61"/>
            <p:cNvSpPr/>
            <p:nvPr/>
          </p:nvSpPr>
          <p:spPr>
            <a:xfrm>
              <a:off x="2260668" y="20643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2" name="Google Shape;13602;p61"/>
            <p:cNvSpPr/>
            <p:nvPr/>
          </p:nvSpPr>
          <p:spPr>
            <a:xfrm>
              <a:off x="2265896" y="206300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3" name="Google Shape;13603;p61"/>
            <p:cNvSpPr/>
            <p:nvPr/>
          </p:nvSpPr>
          <p:spPr>
            <a:xfrm>
              <a:off x="2266235" y="2062194"/>
              <a:ext cx="2050" cy="258"/>
            </a:xfrm>
            <a:custGeom>
              <a:rect b="b" l="l" r="r" t="t"/>
              <a:pathLst>
                <a:path extrusionOk="0" h="19" w="151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4" name="Google Shape;13604;p61"/>
            <p:cNvSpPr/>
            <p:nvPr/>
          </p:nvSpPr>
          <p:spPr>
            <a:xfrm>
              <a:off x="2260668" y="2064339"/>
              <a:ext cx="353" cy="4616"/>
            </a:xfrm>
            <a:custGeom>
              <a:rect b="b" l="l" r="r" t="t"/>
              <a:pathLst>
                <a:path extrusionOk="0" h="340" w="26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5" name="Google Shape;13605;p61"/>
            <p:cNvSpPr/>
            <p:nvPr/>
          </p:nvSpPr>
          <p:spPr>
            <a:xfrm>
              <a:off x="2267851" y="2123754"/>
              <a:ext cx="76781" cy="124832"/>
            </a:xfrm>
            <a:custGeom>
              <a:rect b="b" l="l" r="r" t="t"/>
              <a:pathLst>
                <a:path extrusionOk="0" h="9194" w="5655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6" name="Google Shape;13606;p61"/>
            <p:cNvSpPr/>
            <p:nvPr/>
          </p:nvSpPr>
          <p:spPr>
            <a:xfrm>
              <a:off x="2344428" y="21553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7" name="Google Shape;13607;p61"/>
            <p:cNvSpPr/>
            <p:nvPr/>
          </p:nvSpPr>
          <p:spPr>
            <a:xfrm>
              <a:off x="2275454" y="2213298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8" name="Google Shape;13608;p61"/>
            <p:cNvSpPr/>
            <p:nvPr/>
          </p:nvSpPr>
          <p:spPr>
            <a:xfrm>
              <a:off x="2276119" y="2212116"/>
              <a:ext cx="1059" cy="964"/>
            </a:xfrm>
            <a:custGeom>
              <a:rect b="b" l="l" r="r" t="t"/>
              <a:pathLst>
                <a:path extrusionOk="0" h="71" w="78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9" name="Google Shape;13609;p61"/>
            <p:cNvSpPr/>
            <p:nvPr/>
          </p:nvSpPr>
          <p:spPr>
            <a:xfrm>
              <a:off x="2280777" y="2242204"/>
              <a:ext cx="14" cy="339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0" name="Google Shape;13610;p61"/>
            <p:cNvSpPr/>
            <p:nvPr/>
          </p:nvSpPr>
          <p:spPr>
            <a:xfrm>
              <a:off x="2280817" y="2243155"/>
              <a:ext cx="448" cy="4141"/>
            </a:xfrm>
            <a:custGeom>
              <a:rect b="b" l="l" r="r" t="t"/>
              <a:pathLst>
                <a:path extrusionOk="0" h="305" w="33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1" name="Google Shape;13611;p61"/>
            <p:cNvSpPr/>
            <p:nvPr/>
          </p:nvSpPr>
          <p:spPr>
            <a:xfrm>
              <a:off x="2281252" y="2247282"/>
              <a:ext cx="204" cy="1494"/>
            </a:xfrm>
            <a:custGeom>
              <a:rect b="b" l="l" r="r" t="t"/>
              <a:pathLst>
                <a:path extrusionOk="0" h="110" w="15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2" name="Google Shape;13612;p61"/>
            <p:cNvSpPr/>
            <p:nvPr/>
          </p:nvSpPr>
          <p:spPr>
            <a:xfrm>
              <a:off x="2276215" y="2216393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3" name="Google Shape;13613;p61"/>
            <p:cNvSpPr/>
            <p:nvPr/>
          </p:nvSpPr>
          <p:spPr>
            <a:xfrm>
              <a:off x="2280722" y="2241389"/>
              <a:ext cx="14" cy="828"/>
            </a:xfrm>
            <a:custGeom>
              <a:rect b="b" l="l" r="r" t="t"/>
              <a:pathLst>
                <a:path extrusionOk="0" h="61" w="1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4" name="Google Shape;13614;p61"/>
            <p:cNvSpPr/>
            <p:nvPr/>
          </p:nvSpPr>
          <p:spPr>
            <a:xfrm>
              <a:off x="2281917" y="22487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5" name="Google Shape;13615;p61"/>
            <p:cNvSpPr/>
            <p:nvPr/>
          </p:nvSpPr>
          <p:spPr>
            <a:xfrm>
              <a:off x="2280777" y="224253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6" name="Google Shape;13616;p61"/>
            <p:cNvSpPr/>
            <p:nvPr/>
          </p:nvSpPr>
          <p:spPr>
            <a:xfrm>
              <a:off x="2275875" y="22151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7" name="Google Shape;13617;p61"/>
            <p:cNvSpPr/>
            <p:nvPr/>
          </p:nvSpPr>
          <p:spPr>
            <a:xfrm>
              <a:off x="2275780" y="22146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8" name="Google Shape;13618;p61"/>
            <p:cNvSpPr/>
            <p:nvPr/>
          </p:nvSpPr>
          <p:spPr>
            <a:xfrm>
              <a:off x="2276024" y="2215728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9" name="Google Shape;13619;p61"/>
            <p:cNvSpPr/>
            <p:nvPr/>
          </p:nvSpPr>
          <p:spPr>
            <a:xfrm>
              <a:off x="2280722" y="2242109"/>
              <a:ext cx="163" cy="1534"/>
            </a:xfrm>
            <a:custGeom>
              <a:rect b="b" l="l" r="r" t="t"/>
              <a:pathLst>
                <a:path extrusionOk="0" h="113" w="12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0" name="Google Shape;13620;p61"/>
            <p:cNvSpPr/>
            <p:nvPr/>
          </p:nvSpPr>
          <p:spPr>
            <a:xfrm>
              <a:off x="2281252" y="2247296"/>
              <a:ext cx="204" cy="1480"/>
            </a:xfrm>
            <a:custGeom>
              <a:rect b="b" l="l" r="r" t="t"/>
              <a:pathLst>
                <a:path extrusionOk="0" h="109" w="15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1" name="Google Shape;13621;p61"/>
            <p:cNvSpPr/>
            <p:nvPr/>
          </p:nvSpPr>
          <p:spPr>
            <a:xfrm>
              <a:off x="2269222" y="2162721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2" name="Google Shape;13622;p61"/>
            <p:cNvSpPr/>
            <p:nvPr/>
          </p:nvSpPr>
          <p:spPr>
            <a:xfrm>
              <a:off x="2268611" y="2149850"/>
              <a:ext cx="18737" cy="6802"/>
            </a:xfrm>
            <a:custGeom>
              <a:rect b="b" l="l" r="r" t="t"/>
              <a:pathLst>
                <a:path extrusionOk="0" h="501" w="138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3" name="Google Shape;13623;p61"/>
            <p:cNvSpPr/>
            <p:nvPr/>
          </p:nvSpPr>
          <p:spPr>
            <a:xfrm>
              <a:off x="2267851" y="2156693"/>
              <a:ext cx="720" cy="244"/>
            </a:xfrm>
            <a:custGeom>
              <a:rect b="b" l="l" r="r" t="t"/>
              <a:pathLst>
                <a:path extrusionOk="0" h="18" w="53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4" name="Google Shape;13624;p61"/>
            <p:cNvSpPr/>
            <p:nvPr/>
          </p:nvSpPr>
          <p:spPr>
            <a:xfrm>
              <a:off x="2262854" y="2051169"/>
              <a:ext cx="78532" cy="79768"/>
            </a:xfrm>
            <a:custGeom>
              <a:rect b="b" l="l" r="r" t="t"/>
              <a:pathLst>
                <a:path extrusionOk="0" h="5875" w="5784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5" name="Google Shape;13625;p61"/>
            <p:cNvSpPr/>
            <p:nvPr/>
          </p:nvSpPr>
          <p:spPr>
            <a:xfrm>
              <a:off x="2274164" y="2107447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6" name="Google Shape;13626;p61"/>
            <p:cNvSpPr/>
            <p:nvPr/>
          </p:nvSpPr>
          <p:spPr>
            <a:xfrm>
              <a:off x="2273173" y="210720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7" name="Google Shape;13627;p61"/>
            <p:cNvSpPr/>
            <p:nvPr/>
          </p:nvSpPr>
          <p:spPr>
            <a:xfrm>
              <a:off x="2275739" y="2108058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8" name="Google Shape;13628;p61"/>
            <p:cNvSpPr/>
            <p:nvPr/>
          </p:nvSpPr>
          <p:spPr>
            <a:xfrm>
              <a:off x="2274694" y="210758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9" name="Google Shape;13629;p61"/>
            <p:cNvSpPr/>
            <p:nvPr/>
          </p:nvSpPr>
          <p:spPr>
            <a:xfrm>
              <a:off x="2275210" y="210782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0" name="Google Shape;13630;p61"/>
            <p:cNvSpPr/>
            <p:nvPr/>
          </p:nvSpPr>
          <p:spPr>
            <a:xfrm>
              <a:off x="2273648" y="2107298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1" name="Google Shape;13631;p61"/>
            <p:cNvSpPr/>
            <p:nvPr/>
          </p:nvSpPr>
          <p:spPr>
            <a:xfrm>
              <a:off x="2276310" y="210834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2" name="Google Shape;13632;p61"/>
            <p:cNvSpPr/>
            <p:nvPr/>
          </p:nvSpPr>
          <p:spPr>
            <a:xfrm>
              <a:off x="2272168" y="2060822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3" name="Google Shape;13633;p61"/>
            <p:cNvSpPr/>
            <p:nvPr/>
          </p:nvSpPr>
          <p:spPr>
            <a:xfrm>
              <a:off x="2272454" y="20604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4" name="Google Shape;13634;p61"/>
            <p:cNvSpPr/>
            <p:nvPr/>
          </p:nvSpPr>
          <p:spPr>
            <a:xfrm>
              <a:off x="2271788" y="2061148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5" name="Google Shape;13635;p61"/>
            <p:cNvSpPr/>
            <p:nvPr/>
          </p:nvSpPr>
          <p:spPr>
            <a:xfrm>
              <a:off x="2271693" y="2054590"/>
              <a:ext cx="1208" cy="4576"/>
            </a:xfrm>
            <a:custGeom>
              <a:rect b="b" l="l" r="r" t="t"/>
              <a:pathLst>
                <a:path extrusionOk="0" h="337" w="89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6" name="Google Shape;13636;p61"/>
            <p:cNvSpPr/>
            <p:nvPr/>
          </p:nvSpPr>
          <p:spPr>
            <a:xfrm>
              <a:off x="2272698" y="2059953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7" name="Google Shape;13637;p61"/>
            <p:cNvSpPr/>
            <p:nvPr/>
          </p:nvSpPr>
          <p:spPr>
            <a:xfrm>
              <a:off x="2270077" y="2061393"/>
              <a:ext cx="1684" cy="584"/>
            </a:xfrm>
            <a:custGeom>
              <a:rect b="b" l="l" r="r" t="t"/>
              <a:pathLst>
                <a:path extrusionOk="0" h="43" w="124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8" name="Google Shape;13638;p61"/>
            <p:cNvSpPr/>
            <p:nvPr/>
          </p:nvSpPr>
          <p:spPr>
            <a:xfrm>
              <a:off x="2295223" y="2052024"/>
              <a:ext cx="26354" cy="13985"/>
            </a:xfrm>
            <a:custGeom>
              <a:rect b="b" l="l" r="r" t="t"/>
              <a:pathLst>
                <a:path extrusionOk="0" h="1030" w="1941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9" name="Google Shape;13639;p61"/>
            <p:cNvSpPr/>
            <p:nvPr/>
          </p:nvSpPr>
          <p:spPr>
            <a:xfrm>
              <a:off x="2274259" y="2051169"/>
              <a:ext cx="3775" cy="299"/>
            </a:xfrm>
            <a:custGeom>
              <a:rect b="b" l="l" r="r" t="t"/>
              <a:pathLst>
                <a:path extrusionOk="0" h="22" w="278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0" name="Google Shape;13640;p61"/>
            <p:cNvSpPr/>
            <p:nvPr/>
          </p:nvSpPr>
          <p:spPr>
            <a:xfrm>
              <a:off x="2270227" y="206428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1" name="Google Shape;13641;p61"/>
            <p:cNvSpPr/>
            <p:nvPr/>
          </p:nvSpPr>
          <p:spPr>
            <a:xfrm>
              <a:off x="2270227" y="206357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2" name="Google Shape;13642;p61"/>
            <p:cNvSpPr/>
            <p:nvPr/>
          </p:nvSpPr>
          <p:spPr>
            <a:xfrm>
              <a:off x="2264375" y="207631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3" name="Google Shape;13643;p61"/>
            <p:cNvSpPr/>
            <p:nvPr/>
          </p:nvSpPr>
          <p:spPr>
            <a:xfrm>
              <a:off x="2270227" y="206390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4" name="Google Shape;13644;p61"/>
            <p:cNvSpPr/>
            <p:nvPr/>
          </p:nvSpPr>
          <p:spPr>
            <a:xfrm>
              <a:off x="2265380" y="2075839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5" name="Google Shape;13645;p61"/>
            <p:cNvSpPr/>
            <p:nvPr/>
          </p:nvSpPr>
          <p:spPr>
            <a:xfrm>
              <a:off x="2265190" y="207588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6" name="Google Shape;13646;p61"/>
            <p:cNvSpPr/>
            <p:nvPr/>
          </p:nvSpPr>
          <p:spPr>
            <a:xfrm>
              <a:off x="2263900" y="207659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7" name="Google Shape;13647;p61"/>
            <p:cNvSpPr/>
            <p:nvPr/>
          </p:nvSpPr>
          <p:spPr>
            <a:xfrm>
              <a:off x="2265000" y="207597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8" name="Google Shape;13648;p61"/>
            <p:cNvSpPr/>
            <p:nvPr/>
          </p:nvSpPr>
          <p:spPr>
            <a:xfrm>
              <a:off x="2264714" y="207612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9" name="Google Shape;13649;p61"/>
            <p:cNvSpPr/>
            <p:nvPr/>
          </p:nvSpPr>
          <p:spPr>
            <a:xfrm>
              <a:off x="2262949" y="207721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0" name="Google Shape;13650;p61"/>
            <p:cNvSpPr/>
            <p:nvPr/>
          </p:nvSpPr>
          <p:spPr>
            <a:xfrm>
              <a:off x="2270077" y="206205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1" name="Google Shape;13651;p61"/>
            <p:cNvSpPr/>
            <p:nvPr/>
          </p:nvSpPr>
          <p:spPr>
            <a:xfrm>
              <a:off x="2270132" y="206257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2" name="Google Shape;13652;p61"/>
            <p:cNvSpPr/>
            <p:nvPr/>
          </p:nvSpPr>
          <p:spPr>
            <a:xfrm>
              <a:off x="2263289" y="2076830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3" name="Google Shape;13653;p61"/>
            <p:cNvSpPr/>
            <p:nvPr/>
          </p:nvSpPr>
          <p:spPr>
            <a:xfrm>
              <a:off x="2270173" y="20631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4" name="Google Shape;13654;p61"/>
            <p:cNvSpPr/>
            <p:nvPr/>
          </p:nvSpPr>
          <p:spPr>
            <a:xfrm>
              <a:off x="2334109" y="212622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5" name="Google Shape;13655;p61"/>
            <p:cNvSpPr/>
            <p:nvPr/>
          </p:nvSpPr>
          <p:spPr>
            <a:xfrm>
              <a:off x="2334204" y="212607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6" name="Google Shape;13656;p61"/>
            <p:cNvSpPr/>
            <p:nvPr/>
          </p:nvSpPr>
          <p:spPr>
            <a:xfrm>
              <a:off x="2334150" y="21261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7" name="Google Shape;13657;p61"/>
            <p:cNvSpPr/>
            <p:nvPr/>
          </p:nvSpPr>
          <p:spPr>
            <a:xfrm>
              <a:off x="2334204" y="212603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8" name="Google Shape;13658;p61"/>
            <p:cNvSpPr/>
            <p:nvPr/>
          </p:nvSpPr>
          <p:spPr>
            <a:xfrm>
              <a:off x="2334055" y="21263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9" name="Google Shape;13659;p61"/>
            <p:cNvSpPr/>
            <p:nvPr/>
          </p:nvSpPr>
          <p:spPr>
            <a:xfrm>
              <a:off x="2334109" y="21262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0" name="Google Shape;13660;p61"/>
            <p:cNvSpPr/>
            <p:nvPr/>
          </p:nvSpPr>
          <p:spPr>
            <a:xfrm>
              <a:off x="2336580" y="212436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1" name="Google Shape;13661;p61"/>
            <p:cNvSpPr/>
            <p:nvPr/>
          </p:nvSpPr>
          <p:spPr>
            <a:xfrm>
              <a:off x="2304306" y="21297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2" name="Google Shape;13662;p61"/>
            <p:cNvSpPr/>
            <p:nvPr/>
          </p:nvSpPr>
          <p:spPr>
            <a:xfrm>
              <a:off x="2337245" y="2123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3" name="Google Shape;13663;p61"/>
            <p:cNvSpPr/>
            <p:nvPr/>
          </p:nvSpPr>
          <p:spPr>
            <a:xfrm>
              <a:off x="2317952" y="2130217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4" name="Google Shape;13664;p61"/>
            <p:cNvSpPr/>
            <p:nvPr/>
          </p:nvSpPr>
          <p:spPr>
            <a:xfrm>
              <a:off x="2304687" y="2129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5" name="Google Shape;13665;p61"/>
            <p:cNvSpPr/>
            <p:nvPr/>
          </p:nvSpPr>
          <p:spPr>
            <a:xfrm>
              <a:off x="2318658" y="2130312"/>
              <a:ext cx="3245" cy="312"/>
            </a:xfrm>
            <a:custGeom>
              <a:rect b="b" l="l" r="r" t="t"/>
              <a:pathLst>
                <a:path extrusionOk="0" h="23" w="239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6" name="Google Shape;13666;p61"/>
            <p:cNvSpPr/>
            <p:nvPr/>
          </p:nvSpPr>
          <p:spPr>
            <a:xfrm>
              <a:off x="2336241" y="2124555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7" name="Google Shape;13667;p61"/>
            <p:cNvSpPr/>
            <p:nvPr/>
          </p:nvSpPr>
          <p:spPr>
            <a:xfrm>
              <a:off x="2336010" y="212470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8" name="Google Shape;13668;p61"/>
            <p:cNvSpPr/>
            <p:nvPr/>
          </p:nvSpPr>
          <p:spPr>
            <a:xfrm>
              <a:off x="2335725" y="212489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9" name="Google Shape;13669;p61"/>
            <p:cNvSpPr/>
            <p:nvPr/>
          </p:nvSpPr>
          <p:spPr>
            <a:xfrm>
              <a:off x="2341237" y="2121989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0" name="Google Shape;13670;p61"/>
            <p:cNvSpPr/>
            <p:nvPr/>
          </p:nvSpPr>
          <p:spPr>
            <a:xfrm>
              <a:off x="2336865" y="2124229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1" name="Google Shape;13671;p61"/>
            <p:cNvSpPr/>
            <p:nvPr/>
          </p:nvSpPr>
          <p:spPr>
            <a:xfrm>
              <a:off x="2339472" y="2122844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2" name="Google Shape;13672;p61"/>
            <p:cNvSpPr/>
            <p:nvPr/>
          </p:nvSpPr>
          <p:spPr>
            <a:xfrm>
              <a:off x="2301876" y="212945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3" name="Google Shape;13673;p61"/>
            <p:cNvSpPr/>
            <p:nvPr/>
          </p:nvSpPr>
          <p:spPr>
            <a:xfrm>
              <a:off x="2340572" y="2122274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4" name="Google Shape;13674;p61"/>
            <p:cNvSpPr/>
            <p:nvPr/>
          </p:nvSpPr>
          <p:spPr>
            <a:xfrm>
              <a:off x="2334340" y="2125886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5" name="Google Shape;13675;p61"/>
            <p:cNvSpPr/>
            <p:nvPr/>
          </p:nvSpPr>
          <p:spPr>
            <a:xfrm>
              <a:off x="2338956" y="2123129"/>
              <a:ext cx="394" cy="163"/>
            </a:xfrm>
            <a:custGeom>
              <a:rect b="b" l="l" r="r" t="t"/>
              <a:pathLst>
                <a:path extrusionOk="0" h="12" w="29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6" name="Google Shape;13676;p61"/>
            <p:cNvSpPr/>
            <p:nvPr/>
          </p:nvSpPr>
          <p:spPr>
            <a:xfrm>
              <a:off x="2327307" y="2127406"/>
              <a:ext cx="1684" cy="638"/>
            </a:xfrm>
            <a:custGeom>
              <a:rect b="b" l="l" r="r" t="t"/>
              <a:pathLst>
                <a:path extrusionOk="0" h="47" w="124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7" name="Google Shape;13677;p61"/>
            <p:cNvSpPr/>
            <p:nvPr/>
          </p:nvSpPr>
          <p:spPr>
            <a:xfrm>
              <a:off x="2338481" y="2123374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8" name="Google Shape;13678;p61"/>
            <p:cNvSpPr/>
            <p:nvPr/>
          </p:nvSpPr>
          <p:spPr>
            <a:xfrm>
              <a:off x="2328977" y="2126361"/>
              <a:ext cx="3815" cy="1059"/>
            </a:xfrm>
            <a:custGeom>
              <a:rect b="b" l="l" r="r" t="t"/>
              <a:pathLst>
                <a:path extrusionOk="0" h="78" w="281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9" name="Google Shape;13679;p61"/>
            <p:cNvSpPr/>
            <p:nvPr/>
          </p:nvSpPr>
          <p:spPr>
            <a:xfrm>
              <a:off x="2302691" y="2129592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0" name="Google Shape;13680;p61"/>
            <p:cNvSpPr/>
            <p:nvPr/>
          </p:nvSpPr>
          <p:spPr>
            <a:xfrm>
              <a:off x="2334245" y="2125981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1" name="Google Shape;13681;p61"/>
            <p:cNvSpPr/>
            <p:nvPr/>
          </p:nvSpPr>
          <p:spPr>
            <a:xfrm>
              <a:off x="2334489" y="212575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2" name="Google Shape;13682;p61"/>
            <p:cNvSpPr/>
            <p:nvPr/>
          </p:nvSpPr>
          <p:spPr>
            <a:xfrm>
              <a:off x="2303302" y="2129647"/>
              <a:ext cx="394" cy="54"/>
            </a:xfrm>
            <a:custGeom>
              <a:rect b="b" l="l" r="r" t="t"/>
              <a:pathLst>
                <a:path extrusionOk="0" h="4" w="29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3" name="Google Shape;13683;p61"/>
            <p:cNvSpPr/>
            <p:nvPr/>
          </p:nvSpPr>
          <p:spPr>
            <a:xfrm>
              <a:off x="2333294" y="212645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4" name="Google Shape;13684;p61"/>
            <p:cNvSpPr/>
            <p:nvPr/>
          </p:nvSpPr>
          <p:spPr>
            <a:xfrm>
              <a:off x="2334394" y="212584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5" name="Google Shape;13685;p61"/>
            <p:cNvSpPr/>
            <p:nvPr/>
          </p:nvSpPr>
          <p:spPr>
            <a:xfrm>
              <a:off x="2340002" y="2122559"/>
              <a:ext cx="489" cy="258"/>
            </a:xfrm>
            <a:custGeom>
              <a:rect b="b" l="l" r="r" t="t"/>
              <a:pathLst>
                <a:path extrusionOk="0" h="19" w="36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6" name="Google Shape;13686;p61"/>
            <p:cNvSpPr/>
            <p:nvPr/>
          </p:nvSpPr>
          <p:spPr>
            <a:xfrm>
              <a:off x="2334530" y="212565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7" name="Google Shape;13687;p61"/>
            <p:cNvSpPr/>
            <p:nvPr/>
          </p:nvSpPr>
          <p:spPr>
            <a:xfrm>
              <a:off x="2305202" y="2129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8" name="Google Shape;13688;p61"/>
            <p:cNvSpPr/>
            <p:nvPr/>
          </p:nvSpPr>
          <p:spPr>
            <a:xfrm>
              <a:off x="2335100" y="212527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9" name="Google Shape;13689;p61"/>
            <p:cNvSpPr/>
            <p:nvPr/>
          </p:nvSpPr>
          <p:spPr>
            <a:xfrm>
              <a:off x="2334964" y="212537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0" name="Google Shape;13690;p61"/>
            <p:cNvSpPr/>
            <p:nvPr/>
          </p:nvSpPr>
          <p:spPr>
            <a:xfrm>
              <a:off x="2335535" y="212499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1" name="Google Shape;13691;p61"/>
            <p:cNvSpPr/>
            <p:nvPr/>
          </p:nvSpPr>
          <p:spPr>
            <a:xfrm>
              <a:off x="2338046" y="212360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2" name="Google Shape;13692;p61"/>
            <p:cNvSpPr/>
            <p:nvPr/>
          </p:nvSpPr>
          <p:spPr>
            <a:xfrm>
              <a:off x="2303831" y="21297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3" name="Google Shape;13693;p61"/>
            <p:cNvSpPr/>
            <p:nvPr/>
          </p:nvSpPr>
          <p:spPr>
            <a:xfrm>
              <a:off x="2335290" y="212512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4" name="Google Shape;13694;p61"/>
            <p:cNvSpPr/>
            <p:nvPr/>
          </p:nvSpPr>
          <p:spPr>
            <a:xfrm>
              <a:off x="2334679" y="212556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5" name="Google Shape;13695;p61"/>
            <p:cNvSpPr/>
            <p:nvPr/>
          </p:nvSpPr>
          <p:spPr>
            <a:xfrm>
              <a:off x="2337626" y="212379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6" name="Google Shape;13696;p61"/>
            <p:cNvSpPr/>
            <p:nvPr/>
          </p:nvSpPr>
          <p:spPr>
            <a:xfrm>
              <a:off x="2334815" y="212546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7" name="Google Shape;13697;p61"/>
            <p:cNvSpPr/>
            <p:nvPr/>
          </p:nvSpPr>
          <p:spPr>
            <a:xfrm>
              <a:off x="2286819" y="2116381"/>
              <a:ext cx="21398" cy="53672"/>
            </a:xfrm>
            <a:custGeom>
              <a:rect b="b" l="l" r="r" t="t"/>
              <a:pathLst>
                <a:path extrusionOk="0" h="3953" w="1576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8" name="Google Shape;13698;p61"/>
            <p:cNvSpPr/>
            <p:nvPr/>
          </p:nvSpPr>
          <p:spPr>
            <a:xfrm>
              <a:off x="2291041" y="2116476"/>
              <a:ext cx="1589" cy="3435"/>
            </a:xfrm>
            <a:custGeom>
              <a:rect b="b" l="l" r="r" t="t"/>
              <a:pathLst>
                <a:path extrusionOk="0" h="253" w="117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9" name="Google Shape;13699;p61"/>
            <p:cNvSpPr/>
            <p:nvPr/>
          </p:nvSpPr>
          <p:spPr>
            <a:xfrm>
              <a:off x="2287484" y="2138431"/>
              <a:ext cx="1534" cy="5906"/>
            </a:xfrm>
            <a:custGeom>
              <a:rect b="b" l="l" r="r" t="t"/>
              <a:pathLst>
                <a:path extrusionOk="0" h="435" w="113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0" name="Google Shape;13700;p61"/>
            <p:cNvSpPr/>
            <p:nvPr/>
          </p:nvSpPr>
          <p:spPr>
            <a:xfrm>
              <a:off x="2292942" y="212090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1" name="Google Shape;13701;p61"/>
            <p:cNvSpPr/>
            <p:nvPr/>
          </p:nvSpPr>
          <p:spPr>
            <a:xfrm>
              <a:off x="2292711" y="2120183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2" name="Google Shape;13702;p61"/>
            <p:cNvSpPr/>
            <p:nvPr/>
          </p:nvSpPr>
          <p:spPr>
            <a:xfrm>
              <a:off x="2293376" y="21224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3" name="Google Shape;13703;p61"/>
            <p:cNvSpPr/>
            <p:nvPr/>
          </p:nvSpPr>
          <p:spPr>
            <a:xfrm>
              <a:off x="2287049" y="2144324"/>
              <a:ext cx="448" cy="1398"/>
            </a:xfrm>
            <a:custGeom>
              <a:rect b="b" l="l" r="r" t="t"/>
              <a:pathLst>
                <a:path extrusionOk="0" h="103" w="33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4" name="Google Shape;13704;p61"/>
            <p:cNvSpPr/>
            <p:nvPr/>
          </p:nvSpPr>
          <p:spPr>
            <a:xfrm>
              <a:off x="2293281" y="212204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5" name="Google Shape;13705;p61"/>
            <p:cNvSpPr/>
            <p:nvPr/>
          </p:nvSpPr>
          <p:spPr>
            <a:xfrm>
              <a:off x="2287769" y="2147800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6" name="Google Shape;13706;p61"/>
            <p:cNvSpPr/>
            <p:nvPr/>
          </p:nvSpPr>
          <p:spPr>
            <a:xfrm>
              <a:off x="2288000" y="214818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7" name="Google Shape;13707;p61"/>
            <p:cNvSpPr/>
            <p:nvPr/>
          </p:nvSpPr>
          <p:spPr>
            <a:xfrm>
              <a:off x="2295467" y="2150705"/>
              <a:ext cx="720" cy="109"/>
            </a:xfrm>
            <a:custGeom>
              <a:rect b="b" l="l" r="r" t="t"/>
              <a:pathLst>
                <a:path extrusionOk="0" h="8" w="53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8" name="Google Shape;13708;p61"/>
            <p:cNvSpPr/>
            <p:nvPr/>
          </p:nvSpPr>
          <p:spPr>
            <a:xfrm>
              <a:off x="2288760" y="2148709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9" name="Google Shape;13709;p61"/>
            <p:cNvSpPr/>
            <p:nvPr/>
          </p:nvSpPr>
          <p:spPr>
            <a:xfrm>
              <a:off x="2288285" y="214837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0" name="Google Shape;13710;p61"/>
            <p:cNvSpPr/>
            <p:nvPr/>
          </p:nvSpPr>
          <p:spPr>
            <a:xfrm>
              <a:off x="2294748" y="2150800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1" name="Google Shape;13711;p61"/>
            <p:cNvSpPr/>
            <p:nvPr/>
          </p:nvSpPr>
          <p:spPr>
            <a:xfrm>
              <a:off x="2293227" y="2151126"/>
              <a:ext cx="638" cy="204"/>
            </a:xfrm>
            <a:custGeom>
              <a:rect b="b" l="l" r="r" t="t"/>
              <a:pathLst>
                <a:path extrusionOk="0" h="15" w="47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2" name="Google Shape;13712;p61"/>
            <p:cNvSpPr/>
            <p:nvPr/>
          </p:nvSpPr>
          <p:spPr>
            <a:xfrm>
              <a:off x="2296703" y="215080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3" name="Google Shape;13713;p61"/>
            <p:cNvSpPr/>
            <p:nvPr/>
          </p:nvSpPr>
          <p:spPr>
            <a:xfrm>
              <a:off x="2289195" y="2149130"/>
              <a:ext cx="489" cy="394"/>
            </a:xfrm>
            <a:custGeom>
              <a:rect b="b" l="l" r="r" t="t"/>
              <a:pathLst>
                <a:path extrusionOk="0" h="29" w="36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4" name="Google Shape;13714;p61"/>
            <p:cNvSpPr/>
            <p:nvPr/>
          </p:nvSpPr>
          <p:spPr>
            <a:xfrm>
              <a:off x="2297273" y="215089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5" name="Google Shape;13715;p61"/>
            <p:cNvSpPr/>
            <p:nvPr/>
          </p:nvSpPr>
          <p:spPr>
            <a:xfrm>
              <a:off x="2293987" y="2150936"/>
              <a:ext cx="543" cy="163"/>
            </a:xfrm>
            <a:custGeom>
              <a:rect b="b" l="l" r="r" t="t"/>
              <a:pathLst>
                <a:path extrusionOk="0" h="12" w="4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6" name="Google Shape;13716;p61"/>
            <p:cNvSpPr/>
            <p:nvPr/>
          </p:nvSpPr>
          <p:spPr>
            <a:xfrm>
              <a:off x="2306913" y="215270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7" name="Google Shape;13717;p61"/>
            <p:cNvSpPr/>
            <p:nvPr/>
          </p:nvSpPr>
          <p:spPr>
            <a:xfrm>
              <a:off x="2307293" y="2153081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8" name="Google Shape;13718;p61"/>
            <p:cNvSpPr/>
            <p:nvPr/>
          </p:nvSpPr>
          <p:spPr>
            <a:xfrm>
              <a:off x="2305352" y="2151126"/>
              <a:ext cx="530" cy="543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9" name="Google Shape;13719;p61"/>
            <p:cNvSpPr/>
            <p:nvPr/>
          </p:nvSpPr>
          <p:spPr>
            <a:xfrm>
              <a:off x="2305922" y="2151697"/>
              <a:ext cx="434" cy="448"/>
            </a:xfrm>
            <a:custGeom>
              <a:rect b="b" l="l" r="r" t="t"/>
              <a:pathLst>
                <a:path extrusionOk="0" h="33" w="32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0" name="Google Shape;13720;p61"/>
            <p:cNvSpPr/>
            <p:nvPr/>
          </p:nvSpPr>
          <p:spPr>
            <a:xfrm>
              <a:off x="2308108" y="2154792"/>
              <a:ext cx="149" cy="910"/>
            </a:xfrm>
            <a:custGeom>
              <a:rect b="b" l="l" r="r" t="t"/>
              <a:pathLst>
                <a:path extrusionOk="0" h="67" w="11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1" name="Google Shape;13721;p61"/>
            <p:cNvSpPr/>
            <p:nvPr/>
          </p:nvSpPr>
          <p:spPr>
            <a:xfrm>
              <a:off x="2306492" y="215226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2" name="Google Shape;13722;p61"/>
            <p:cNvSpPr/>
            <p:nvPr/>
          </p:nvSpPr>
          <p:spPr>
            <a:xfrm>
              <a:off x="2297694" y="2162681"/>
              <a:ext cx="4671" cy="7047"/>
            </a:xfrm>
            <a:custGeom>
              <a:rect b="b" l="l" r="r" t="t"/>
              <a:pathLst>
                <a:path extrusionOk="0" h="519" w="344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3" name="Google Shape;13723;p61"/>
            <p:cNvSpPr/>
            <p:nvPr/>
          </p:nvSpPr>
          <p:spPr>
            <a:xfrm>
              <a:off x="2304727" y="2150610"/>
              <a:ext cx="489" cy="434"/>
            </a:xfrm>
            <a:custGeom>
              <a:rect b="b" l="l" r="r" t="t"/>
              <a:pathLst>
                <a:path extrusionOk="0" h="32" w="36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4" name="Google Shape;13724;p61"/>
            <p:cNvSpPr/>
            <p:nvPr/>
          </p:nvSpPr>
          <p:spPr>
            <a:xfrm>
              <a:off x="2304347" y="21502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5" name="Google Shape;13725;p61"/>
            <p:cNvSpPr/>
            <p:nvPr/>
          </p:nvSpPr>
          <p:spPr>
            <a:xfrm>
              <a:off x="2291951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6" name="Google Shape;13726;p61"/>
            <p:cNvSpPr/>
            <p:nvPr/>
          </p:nvSpPr>
          <p:spPr>
            <a:xfrm>
              <a:off x="229256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7" name="Google Shape;13727;p61"/>
            <p:cNvSpPr/>
            <p:nvPr/>
          </p:nvSpPr>
          <p:spPr>
            <a:xfrm>
              <a:off x="2291095" y="21164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8" name="Google Shape;13728;p61"/>
            <p:cNvSpPr/>
            <p:nvPr/>
          </p:nvSpPr>
          <p:spPr>
            <a:xfrm>
              <a:off x="229313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9" name="Google Shape;13729;p61"/>
            <p:cNvSpPr/>
            <p:nvPr/>
          </p:nvSpPr>
          <p:spPr>
            <a:xfrm>
              <a:off x="2291326" y="211647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0" name="Google Shape;13730;p61"/>
            <p:cNvSpPr/>
            <p:nvPr/>
          </p:nvSpPr>
          <p:spPr>
            <a:xfrm>
              <a:off x="2550480" y="1720977"/>
              <a:ext cx="54867" cy="35763"/>
            </a:xfrm>
            <a:custGeom>
              <a:rect b="b" l="l" r="r" t="t"/>
              <a:pathLst>
                <a:path extrusionOk="0" h="2634" w="4041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1" name="Google Shape;13731;p61"/>
            <p:cNvSpPr/>
            <p:nvPr/>
          </p:nvSpPr>
          <p:spPr>
            <a:xfrm>
              <a:off x="258574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2" name="Google Shape;13732;p61"/>
            <p:cNvSpPr/>
            <p:nvPr/>
          </p:nvSpPr>
          <p:spPr>
            <a:xfrm>
              <a:off x="2587696" y="173436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3" name="Google Shape;13733;p61"/>
            <p:cNvSpPr/>
            <p:nvPr/>
          </p:nvSpPr>
          <p:spPr>
            <a:xfrm>
              <a:off x="2588782" y="1734365"/>
              <a:ext cx="489" cy="14"/>
            </a:xfrm>
            <a:custGeom>
              <a:rect b="b" l="l" r="r" t="t"/>
              <a:pathLst>
                <a:path extrusionOk="0" h="1" w="36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4" name="Google Shape;13734;p61"/>
            <p:cNvSpPr/>
            <p:nvPr/>
          </p:nvSpPr>
          <p:spPr>
            <a:xfrm>
              <a:off x="2587221" y="1734365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5" name="Google Shape;13735;p61"/>
            <p:cNvSpPr/>
            <p:nvPr/>
          </p:nvSpPr>
          <p:spPr>
            <a:xfrm>
              <a:off x="2586786" y="17342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6" name="Google Shape;13736;p61"/>
            <p:cNvSpPr/>
            <p:nvPr/>
          </p:nvSpPr>
          <p:spPr>
            <a:xfrm>
              <a:off x="2588646" y="173436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7" name="Google Shape;13737;p61"/>
            <p:cNvSpPr/>
            <p:nvPr/>
          </p:nvSpPr>
          <p:spPr>
            <a:xfrm>
              <a:off x="2589352" y="1733740"/>
              <a:ext cx="6381" cy="638"/>
            </a:xfrm>
            <a:custGeom>
              <a:rect b="b" l="l" r="r" t="t"/>
              <a:pathLst>
                <a:path extrusionOk="0" h="47" w="47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8" name="Google Shape;13738;p61"/>
            <p:cNvSpPr/>
            <p:nvPr/>
          </p:nvSpPr>
          <p:spPr>
            <a:xfrm>
              <a:off x="258612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9" name="Google Shape;13739;p61"/>
            <p:cNvSpPr/>
            <p:nvPr/>
          </p:nvSpPr>
          <p:spPr>
            <a:xfrm>
              <a:off x="2585075" y="17340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0" name="Google Shape;13740;p61"/>
            <p:cNvSpPr/>
            <p:nvPr/>
          </p:nvSpPr>
          <p:spPr>
            <a:xfrm>
              <a:off x="2553752" y="174913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1" name="Google Shape;13741;p61"/>
            <p:cNvSpPr/>
            <p:nvPr/>
          </p:nvSpPr>
          <p:spPr>
            <a:xfrm>
              <a:off x="2553997" y="17487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2" name="Google Shape;13742;p61"/>
            <p:cNvSpPr/>
            <p:nvPr/>
          </p:nvSpPr>
          <p:spPr>
            <a:xfrm>
              <a:off x="2555612" y="174672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3" name="Google Shape;13743;p61"/>
            <p:cNvSpPr/>
            <p:nvPr/>
          </p:nvSpPr>
          <p:spPr>
            <a:xfrm>
              <a:off x="2554893" y="174742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4" name="Google Shape;13744;p61"/>
            <p:cNvSpPr/>
            <p:nvPr/>
          </p:nvSpPr>
          <p:spPr>
            <a:xfrm>
              <a:off x="2554187" y="174837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5" name="Google Shape;13745;p61"/>
            <p:cNvSpPr/>
            <p:nvPr/>
          </p:nvSpPr>
          <p:spPr>
            <a:xfrm>
              <a:off x="2555368" y="174695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6" name="Google Shape;13746;p61"/>
            <p:cNvSpPr/>
            <p:nvPr/>
          </p:nvSpPr>
          <p:spPr>
            <a:xfrm>
              <a:off x="2554417" y="17479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7" name="Google Shape;13747;p61"/>
            <p:cNvSpPr/>
            <p:nvPr/>
          </p:nvSpPr>
          <p:spPr>
            <a:xfrm>
              <a:off x="2553616" y="1749572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8" name="Google Shape;13748;p61"/>
            <p:cNvSpPr/>
            <p:nvPr/>
          </p:nvSpPr>
          <p:spPr>
            <a:xfrm>
              <a:off x="2553141" y="1752423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9" name="Google Shape;13749;p61"/>
            <p:cNvSpPr/>
            <p:nvPr/>
          </p:nvSpPr>
          <p:spPr>
            <a:xfrm>
              <a:off x="2572679" y="172095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0" name="Google Shape;13750;p61"/>
            <p:cNvSpPr/>
            <p:nvPr/>
          </p:nvSpPr>
          <p:spPr>
            <a:xfrm>
              <a:off x="2553087" y="1753143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1" name="Google Shape;13751;p61"/>
            <p:cNvSpPr/>
            <p:nvPr/>
          </p:nvSpPr>
          <p:spPr>
            <a:xfrm>
              <a:off x="2553141" y="175175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2" name="Google Shape;13752;p61"/>
            <p:cNvSpPr/>
            <p:nvPr/>
          </p:nvSpPr>
          <p:spPr>
            <a:xfrm>
              <a:off x="2555137" y="174719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3" name="Google Shape;13753;p61"/>
            <p:cNvSpPr/>
            <p:nvPr/>
          </p:nvSpPr>
          <p:spPr>
            <a:xfrm>
              <a:off x="2553467" y="1750047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4" name="Google Shape;13754;p61"/>
            <p:cNvSpPr/>
            <p:nvPr/>
          </p:nvSpPr>
          <p:spPr>
            <a:xfrm>
              <a:off x="2553236" y="175114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5" name="Google Shape;13755;p61"/>
            <p:cNvSpPr/>
            <p:nvPr/>
          </p:nvSpPr>
          <p:spPr>
            <a:xfrm>
              <a:off x="2553331" y="1750576"/>
              <a:ext cx="54" cy="285"/>
            </a:xfrm>
            <a:custGeom>
              <a:rect b="b" l="l" r="r" t="t"/>
              <a:pathLst>
                <a:path extrusionOk="0" h="21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6" name="Google Shape;13756;p61"/>
            <p:cNvSpPr/>
            <p:nvPr/>
          </p:nvSpPr>
          <p:spPr>
            <a:xfrm>
              <a:off x="2570398" y="172571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7" name="Google Shape;13757;p61"/>
            <p:cNvSpPr/>
            <p:nvPr/>
          </p:nvSpPr>
          <p:spPr>
            <a:xfrm>
              <a:off x="2554662" y="17477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8" name="Google Shape;13758;p61"/>
            <p:cNvSpPr/>
            <p:nvPr/>
          </p:nvSpPr>
          <p:spPr>
            <a:xfrm>
              <a:off x="2572014" y="1722675"/>
              <a:ext cx="109" cy="190"/>
            </a:xfrm>
            <a:custGeom>
              <a:rect b="b" l="l" r="r" t="t"/>
              <a:pathLst>
                <a:path extrusionOk="0" h="14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9" name="Google Shape;13759;p61"/>
            <p:cNvSpPr/>
            <p:nvPr/>
          </p:nvSpPr>
          <p:spPr>
            <a:xfrm>
              <a:off x="2572489" y="172161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0" name="Google Shape;13760;p61"/>
            <p:cNvSpPr/>
            <p:nvPr/>
          </p:nvSpPr>
          <p:spPr>
            <a:xfrm>
              <a:off x="2572299" y="172205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1" name="Google Shape;13761;p61"/>
            <p:cNvSpPr/>
            <p:nvPr/>
          </p:nvSpPr>
          <p:spPr>
            <a:xfrm>
              <a:off x="2571824" y="172300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2" name="Google Shape;13762;p61"/>
            <p:cNvSpPr/>
            <p:nvPr/>
          </p:nvSpPr>
          <p:spPr>
            <a:xfrm>
              <a:off x="2572394" y="17218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3" name="Google Shape;13763;p61"/>
            <p:cNvSpPr/>
            <p:nvPr/>
          </p:nvSpPr>
          <p:spPr>
            <a:xfrm>
              <a:off x="2572150" y="1722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4" name="Google Shape;13764;p61"/>
            <p:cNvSpPr/>
            <p:nvPr/>
          </p:nvSpPr>
          <p:spPr>
            <a:xfrm>
              <a:off x="2570914" y="1724671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5" name="Google Shape;13765;p61"/>
            <p:cNvSpPr/>
            <p:nvPr/>
          </p:nvSpPr>
          <p:spPr>
            <a:xfrm>
              <a:off x="2570588" y="172518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6" name="Google Shape;13766;p61"/>
            <p:cNvSpPr/>
            <p:nvPr/>
          </p:nvSpPr>
          <p:spPr>
            <a:xfrm>
              <a:off x="2571634" y="172338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7" name="Google Shape;13767;p61"/>
            <p:cNvSpPr/>
            <p:nvPr/>
          </p:nvSpPr>
          <p:spPr>
            <a:xfrm>
              <a:off x="2571159" y="17241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8" name="Google Shape;13768;p61"/>
            <p:cNvSpPr/>
            <p:nvPr/>
          </p:nvSpPr>
          <p:spPr>
            <a:xfrm>
              <a:off x="2571389" y="1723761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9" name="Google Shape;13769;p61"/>
            <p:cNvSpPr/>
            <p:nvPr/>
          </p:nvSpPr>
          <p:spPr>
            <a:xfrm>
              <a:off x="2572679" y="172114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0" name="Google Shape;13770;p61"/>
            <p:cNvSpPr/>
            <p:nvPr/>
          </p:nvSpPr>
          <p:spPr>
            <a:xfrm>
              <a:off x="2572584" y="172142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1" name="Google Shape;13771;p61"/>
            <p:cNvSpPr/>
            <p:nvPr/>
          </p:nvSpPr>
          <p:spPr>
            <a:xfrm>
              <a:off x="2572625" y="172123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2" name="Google Shape;13772;p61"/>
            <p:cNvSpPr/>
            <p:nvPr/>
          </p:nvSpPr>
          <p:spPr>
            <a:xfrm>
              <a:off x="2604994" y="1750237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3" name="Google Shape;13773;p61"/>
            <p:cNvSpPr/>
            <p:nvPr/>
          </p:nvSpPr>
          <p:spPr>
            <a:xfrm>
              <a:off x="2604003" y="1751242"/>
              <a:ext cx="1439" cy="2105"/>
            </a:xfrm>
            <a:custGeom>
              <a:rect b="b" l="l" r="r" t="t"/>
              <a:pathLst>
                <a:path extrusionOk="0" h="155" w="106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4" name="Google Shape;13774;p61"/>
            <p:cNvSpPr/>
            <p:nvPr/>
          </p:nvSpPr>
          <p:spPr>
            <a:xfrm>
              <a:off x="2605048" y="1750807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5" name="Google Shape;13775;p61"/>
            <p:cNvSpPr/>
            <p:nvPr/>
          </p:nvSpPr>
          <p:spPr>
            <a:xfrm>
              <a:off x="2604003" y="174377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6" name="Google Shape;13776;p61"/>
            <p:cNvSpPr/>
            <p:nvPr/>
          </p:nvSpPr>
          <p:spPr>
            <a:xfrm>
              <a:off x="2604043" y="1744005"/>
              <a:ext cx="869" cy="5770"/>
            </a:xfrm>
            <a:custGeom>
              <a:rect b="b" l="l" r="r" t="t"/>
              <a:pathLst>
                <a:path extrusionOk="0" h="425" w="64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7" name="Google Shape;13777;p61"/>
            <p:cNvSpPr/>
            <p:nvPr/>
          </p:nvSpPr>
          <p:spPr>
            <a:xfrm>
              <a:off x="1464633" y="1859509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8" name="Google Shape;13778;p61"/>
            <p:cNvSpPr/>
            <p:nvPr/>
          </p:nvSpPr>
          <p:spPr>
            <a:xfrm>
              <a:off x="1462026" y="1851905"/>
              <a:ext cx="2050" cy="5580"/>
            </a:xfrm>
            <a:custGeom>
              <a:rect b="b" l="l" r="r" t="t"/>
              <a:pathLst>
                <a:path extrusionOk="0" h="411" w="151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9" name="Google Shape;13779;p61"/>
            <p:cNvSpPr/>
            <p:nvPr/>
          </p:nvSpPr>
          <p:spPr>
            <a:xfrm>
              <a:off x="1586043" y="1964015"/>
              <a:ext cx="5146" cy="4100"/>
            </a:xfrm>
            <a:custGeom>
              <a:rect b="b" l="l" r="r" t="t"/>
              <a:pathLst>
                <a:path extrusionOk="0" h="302" w="379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0" name="Google Shape;13780;p61"/>
            <p:cNvSpPr/>
            <p:nvPr/>
          </p:nvSpPr>
          <p:spPr>
            <a:xfrm>
              <a:off x="2367754" y="1716578"/>
              <a:ext cx="22213" cy="19226"/>
            </a:xfrm>
            <a:custGeom>
              <a:rect b="b" l="l" r="r" t="t"/>
              <a:pathLst>
                <a:path extrusionOk="0" h="1416" w="1636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1" name="Google Shape;13781;p61"/>
            <p:cNvSpPr/>
            <p:nvPr/>
          </p:nvSpPr>
          <p:spPr>
            <a:xfrm>
              <a:off x="2376321" y="1716673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2" name="Google Shape;13782;p61"/>
            <p:cNvSpPr/>
            <p:nvPr/>
          </p:nvSpPr>
          <p:spPr>
            <a:xfrm>
              <a:off x="2377122" y="1716728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3" name="Google Shape;13783;p61"/>
            <p:cNvSpPr/>
            <p:nvPr/>
          </p:nvSpPr>
          <p:spPr>
            <a:xfrm>
              <a:off x="2378833" y="1717013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4" name="Google Shape;13784;p61"/>
            <p:cNvSpPr/>
            <p:nvPr/>
          </p:nvSpPr>
          <p:spPr>
            <a:xfrm>
              <a:off x="2377937" y="1716864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5" name="Google Shape;13785;p61"/>
            <p:cNvSpPr/>
            <p:nvPr/>
          </p:nvSpPr>
          <p:spPr>
            <a:xfrm>
              <a:off x="2375561" y="1716633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6" name="Google Shape;13786;p61"/>
            <p:cNvSpPr/>
            <p:nvPr/>
          </p:nvSpPr>
          <p:spPr>
            <a:xfrm>
              <a:off x="2379784" y="1717203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7" name="Google Shape;13787;p61"/>
            <p:cNvSpPr/>
            <p:nvPr/>
          </p:nvSpPr>
          <p:spPr>
            <a:xfrm>
              <a:off x="2368134" y="1717773"/>
              <a:ext cx="828" cy="149"/>
            </a:xfrm>
            <a:custGeom>
              <a:rect b="b" l="l" r="r" t="t"/>
              <a:pathLst>
                <a:path extrusionOk="0" h="11" w="61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8" name="Google Shape;13788;p61"/>
            <p:cNvSpPr/>
            <p:nvPr/>
          </p:nvSpPr>
          <p:spPr>
            <a:xfrm>
              <a:off x="2374896" y="17166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9" name="Google Shape;13789;p61"/>
            <p:cNvSpPr/>
            <p:nvPr/>
          </p:nvSpPr>
          <p:spPr>
            <a:xfrm>
              <a:off x="2369234" y="1717488"/>
              <a:ext cx="964" cy="244"/>
            </a:xfrm>
            <a:custGeom>
              <a:rect b="b" l="l" r="r" t="t"/>
              <a:pathLst>
                <a:path extrusionOk="0" h="18" w="71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0" name="Google Shape;13790;p61"/>
            <p:cNvSpPr/>
            <p:nvPr/>
          </p:nvSpPr>
          <p:spPr>
            <a:xfrm>
              <a:off x="2374176" y="1716633"/>
              <a:ext cx="638" cy="54"/>
            </a:xfrm>
            <a:custGeom>
              <a:rect b="b" l="l" r="r" t="t"/>
              <a:pathLst>
                <a:path extrusionOk="0" h="4" w="47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1" name="Google Shape;13791;p61"/>
            <p:cNvSpPr/>
            <p:nvPr/>
          </p:nvSpPr>
          <p:spPr>
            <a:xfrm>
              <a:off x="2374611" y="1725051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2" name="Google Shape;13792;p61"/>
            <p:cNvSpPr/>
            <p:nvPr/>
          </p:nvSpPr>
          <p:spPr>
            <a:xfrm>
              <a:off x="2375656" y="1726857"/>
              <a:ext cx="244" cy="530"/>
            </a:xfrm>
            <a:custGeom>
              <a:rect b="b" l="l" r="r" t="t"/>
              <a:pathLst>
                <a:path extrusionOk="0" h="39" w="18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3" name="Google Shape;13793;p61"/>
            <p:cNvSpPr/>
            <p:nvPr/>
          </p:nvSpPr>
          <p:spPr>
            <a:xfrm>
              <a:off x="2374461" y="172490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4" name="Google Shape;13794;p61"/>
            <p:cNvSpPr/>
            <p:nvPr/>
          </p:nvSpPr>
          <p:spPr>
            <a:xfrm>
              <a:off x="2374896" y="172537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5" name="Google Shape;13795;p61"/>
            <p:cNvSpPr/>
            <p:nvPr/>
          </p:nvSpPr>
          <p:spPr>
            <a:xfrm>
              <a:off x="2374746" y="172518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6" name="Google Shape;13796;p61"/>
            <p:cNvSpPr/>
            <p:nvPr/>
          </p:nvSpPr>
          <p:spPr>
            <a:xfrm>
              <a:off x="2375466" y="1726381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7" name="Google Shape;13797;p61"/>
            <p:cNvSpPr/>
            <p:nvPr/>
          </p:nvSpPr>
          <p:spPr>
            <a:xfrm>
              <a:off x="2375276" y="1725947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8" name="Google Shape;13798;p61"/>
            <p:cNvSpPr/>
            <p:nvPr/>
          </p:nvSpPr>
          <p:spPr>
            <a:xfrm>
              <a:off x="2375086" y="1725662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9" name="Google Shape;13799;p61"/>
            <p:cNvSpPr/>
            <p:nvPr/>
          </p:nvSpPr>
          <p:spPr>
            <a:xfrm>
              <a:off x="2367944" y="1717963"/>
              <a:ext cx="1113" cy="4901"/>
            </a:xfrm>
            <a:custGeom>
              <a:rect b="b" l="l" r="r" t="t"/>
              <a:pathLst>
                <a:path extrusionOk="0" h="361" w="82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0" name="Google Shape;13800;p61"/>
            <p:cNvSpPr/>
            <p:nvPr/>
          </p:nvSpPr>
          <p:spPr>
            <a:xfrm>
              <a:off x="2376702" y="1727617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1" name="Google Shape;13801;p61"/>
            <p:cNvSpPr/>
            <p:nvPr/>
          </p:nvSpPr>
          <p:spPr>
            <a:xfrm>
              <a:off x="2377177" y="1727753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2" name="Google Shape;13802;p61"/>
            <p:cNvSpPr/>
            <p:nvPr/>
          </p:nvSpPr>
          <p:spPr>
            <a:xfrm>
              <a:off x="2377462" y="17279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3" name="Google Shape;13803;p61"/>
            <p:cNvSpPr/>
            <p:nvPr/>
          </p:nvSpPr>
          <p:spPr>
            <a:xfrm>
              <a:off x="2376131" y="1727468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4" name="Google Shape;13804;p61"/>
            <p:cNvSpPr/>
            <p:nvPr/>
          </p:nvSpPr>
          <p:spPr>
            <a:xfrm>
              <a:off x="2377937" y="172832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5" name="Google Shape;13805;p61"/>
            <p:cNvSpPr/>
            <p:nvPr/>
          </p:nvSpPr>
          <p:spPr>
            <a:xfrm>
              <a:off x="2381169" y="1711881"/>
              <a:ext cx="32763" cy="27725"/>
            </a:xfrm>
            <a:custGeom>
              <a:rect b="b" l="l" r="r" t="t"/>
              <a:pathLst>
                <a:path extrusionOk="0" h="2042" w="2413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6" name="Google Shape;13806;p61"/>
            <p:cNvSpPr/>
            <p:nvPr/>
          </p:nvSpPr>
          <p:spPr>
            <a:xfrm>
              <a:off x="2379363" y="1731459"/>
              <a:ext cx="6517" cy="4535"/>
            </a:xfrm>
            <a:custGeom>
              <a:rect b="b" l="l" r="r" t="t"/>
              <a:pathLst>
                <a:path extrusionOk="0" h="334" w="48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7" name="Google Shape;13807;p61"/>
            <p:cNvSpPr/>
            <p:nvPr/>
          </p:nvSpPr>
          <p:spPr>
            <a:xfrm>
              <a:off x="2389668" y="17126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8" name="Google Shape;13808;p61"/>
            <p:cNvSpPr/>
            <p:nvPr/>
          </p:nvSpPr>
          <p:spPr>
            <a:xfrm>
              <a:off x="2389953" y="1712111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9" name="Google Shape;13809;p61"/>
            <p:cNvSpPr/>
            <p:nvPr/>
          </p:nvSpPr>
          <p:spPr>
            <a:xfrm>
              <a:off x="2389532" y="1713021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0" name="Google Shape;13810;p61"/>
            <p:cNvSpPr/>
            <p:nvPr/>
          </p:nvSpPr>
          <p:spPr>
            <a:xfrm>
              <a:off x="2389573" y="1712872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1" name="Google Shape;13811;p61"/>
            <p:cNvSpPr/>
            <p:nvPr/>
          </p:nvSpPr>
          <p:spPr>
            <a:xfrm>
              <a:off x="2389763" y="1712397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2" name="Google Shape;13812;p61"/>
            <p:cNvSpPr/>
            <p:nvPr/>
          </p:nvSpPr>
          <p:spPr>
            <a:xfrm>
              <a:off x="2389478" y="171311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3" name="Google Shape;13813;p61"/>
            <p:cNvSpPr/>
            <p:nvPr/>
          </p:nvSpPr>
          <p:spPr>
            <a:xfrm>
              <a:off x="2381114" y="1715248"/>
              <a:ext cx="353" cy="774"/>
            </a:xfrm>
            <a:custGeom>
              <a:rect b="b" l="l" r="r" t="t"/>
              <a:pathLst>
                <a:path extrusionOk="0" h="57" w="26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4" name="Google Shape;13814;p61"/>
            <p:cNvSpPr/>
            <p:nvPr/>
          </p:nvSpPr>
          <p:spPr>
            <a:xfrm>
              <a:off x="2381114" y="171524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5" name="Google Shape;13815;p61"/>
            <p:cNvSpPr/>
            <p:nvPr/>
          </p:nvSpPr>
          <p:spPr>
            <a:xfrm>
              <a:off x="2381209" y="1715248"/>
              <a:ext cx="3530" cy="1779"/>
            </a:xfrm>
            <a:custGeom>
              <a:rect b="b" l="l" r="r" t="t"/>
              <a:pathLst>
                <a:path extrusionOk="0" h="131" w="26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6" name="Google Shape;13816;p61"/>
            <p:cNvSpPr/>
            <p:nvPr/>
          </p:nvSpPr>
          <p:spPr>
            <a:xfrm>
              <a:off x="2390198" y="171192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7" name="Google Shape;13817;p61"/>
            <p:cNvSpPr/>
            <p:nvPr/>
          </p:nvSpPr>
          <p:spPr>
            <a:xfrm>
              <a:off x="2379404" y="1731799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8" name="Google Shape;13818;p61"/>
            <p:cNvSpPr/>
            <p:nvPr/>
          </p:nvSpPr>
          <p:spPr>
            <a:xfrm>
              <a:off x="2379268" y="1731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9" name="Google Shape;13819;p61"/>
            <p:cNvSpPr/>
            <p:nvPr/>
          </p:nvSpPr>
          <p:spPr>
            <a:xfrm>
              <a:off x="2403748" y="17382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0" name="Google Shape;13820;p61"/>
            <p:cNvSpPr/>
            <p:nvPr/>
          </p:nvSpPr>
          <p:spPr>
            <a:xfrm>
              <a:off x="2404888" y="1738968"/>
              <a:ext cx="720" cy="394"/>
            </a:xfrm>
            <a:custGeom>
              <a:rect b="b" l="l" r="r" t="t"/>
              <a:pathLst>
                <a:path extrusionOk="0" h="29" w="53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1" name="Google Shape;13821;p61"/>
            <p:cNvSpPr/>
            <p:nvPr/>
          </p:nvSpPr>
          <p:spPr>
            <a:xfrm>
              <a:off x="2403273" y="173792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2" name="Google Shape;13822;p61"/>
            <p:cNvSpPr/>
            <p:nvPr/>
          </p:nvSpPr>
          <p:spPr>
            <a:xfrm>
              <a:off x="2398901" y="1729613"/>
              <a:ext cx="1005" cy="584"/>
            </a:xfrm>
            <a:custGeom>
              <a:rect b="b" l="l" r="r" t="t"/>
              <a:pathLst>
                <a:path extrusionOk="0" h="43" w="74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3" name="Google Shape;13823;p61"/>
            <p:cNvSpPr/>
            <p:nvPr/>
          </p:nvSpPr>
          <p:spPr>
            <a:xfrm>
              <a:off x="2405839" y="1739443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4" name="Google Shape;13824;p61"/>
            <p:cNvSpPr/>
            <p:nvPr/>
          </p:nvSpPr>
          <p:spPr>
            <a:xfrm>
              <a:off x="2385486" y="173598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5" name="Google Shape;13825;p61"/>
            <p:cNvSpPr/>
            <p:nvPr/>
          </p:nvSpPr>
          <p:spPr>
            <a:xfrm>
              <a:off x="2379784" y="17323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6" name="Google Shape;13826;p61"/>
            <p:cNvSpPr/>
            <p:nvPr/>
          </p:nvSpPr>
          <p:spPr>
            <a:xfrm>
              <a:off x="2402933" y="173759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7" name="Google Shape;13827;p61"/>
            <p:cNvSpPr/>
            <p:nvPr/>
          </p:nvSpPr>
          <p:spPr>
            <a:xfrm>
              <a:off x="2379594" y="173212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8" name="Google Shape;13828;p61"/>
            <p:cNvSpPr/>
            <p:nvPr/>
          </p:nvSpPr>
          <p:spPr>
            <a:xfrm>
              <a:off x="2380069" y="173269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9" name="Google Shape;13829;p61"/>
            <p:cNvSpPr/>
            <p:nvPr/>
          </p:nvSpPr>
          <p:spPr>
            <a:xfrm>
              <a:off x="2402648" y="173731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0" name="Google Shape;13830;p61"/>
            <p:cNvSpPr/>
            <p:nvPr/>
          </p:nvSpPr>
          <p:spPr>
            <a:xfrm>
              <a:off x="2380408" y="1732885"/>
              <a:ext cx="339" cy="204"/>
            </a:xfrm>
            <a:custGeom>
              <a:rect b="b" l="l" r="r" t="t"/>
              <a:pathLst>
                <a:path extrusionOk="0" h="15" w="25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1" name="Google Shape;13831;p61"/>
            <p:cNvSpPr/>
            <p:nvPr/>
          </p:nvSpPr>
          <p:spPr>
            <a:xfrm>
              <a:off x="2404264" y="1738588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2" name="Google Shape;13832;p61"/>
            <p:cNvSpPr/>
            <p:nvPr/>
          </p:nvSpPr>
          <p:spPr>
            <a:xfrm>
              <a:off x="2392329" y="1712641"/>
              <a:ext cx="3109" cy="2295"/>
            </a:xfrm>
            <a:custGeom>
              <a:rect b="b" l="l" r="r" t="t"/>
              <a:pathLst>
                <a:path extrusionOk="0" h="169" w="229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3" name="Google Shape;13833;p61"/>
            <p:cNvSpPr/>
            <p:nvPr/>
          </p:nvSpPr>
          <p:spPr>
            <a:xfrm>
              <a:off x="2405364" y="171444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4" name="Google Shape;13834;p61"/>
            <p:cNvSpPr/>
            <p:nvPr/>
          </p:nvSpPr>
          <p:spPr>
            <a:xfrm>
              <a:off x="2400612" y="171729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5" name="Google Shape;13835;p61"/>
            <p:cNvSpPr/>
            <p:nvPr/>
          </p:nvSpPr>
          <p:spPr>
            <a:xfrm>
              <a:off x="2403884" y="171515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6" name="Google Shape;13836;p61"/>
            <p:cNvSpPr/>
            <p:nvPr/>
          </p:nvSpPr>
          <p:spPr>
            <a:xfrm>
              <a:off x="2404603" y="1714868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7" name="Google Shape;13837;p61"/>
            <p:cNvSpPr/>
            <p:nvPr/>
          </p:nvSpPr>
          <p:spPr>
            <a:xfrm>
              <a:off x="2403504" y="1715302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8" name="Google Shape;13838;p61"/>
            <p:cNvSpPr/>
            <p:nvPr/>
          </p:nvSpPr>
          <p:spPr>
            <a:xfrm>
              <a:off x="2404929" y="1714637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9" name="Google Shape;13839;p61"/>
            <p:cNvSpPr/>
            <p:nvPr/>
          </p:nvSpPr>
          <p:spPr>
            <a:xfrm>
              <a:off x="2404223" y="171501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0" name="Google Shape;13840;p61"/>
            <p:cNvSpPr/>
            <p:nvPr/>
          </p:nvSpPr>
          <p:spPr>
            <a:xfrm>
              <a:off x="2390333" y="1711921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1" name="Google Shape;13841;p61"/>
            <p:cNvSpPr/>
            <p:nvPr/>
          </p:nvSpPr>
          <p:spPr>
            <a:xfrm>
              <a:off x="2390958" y="171226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2" name="Google Shape;13842;p61"/>
            <p:cNvSpPr/>
            <p:nvPr/>
          </p:nvSpPr>
          <p:spPr>
            <a:xfrm>
              <a:off x="2391664" y="1712492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3" name="Google Shape;13843;p61"/>
            <p:cNvSpPr/>
            <p:nvPr/>
          </p:nvSpPr>
          <p:spPr>
            <a:xfrm>
              <a:off x="2400136" y="171724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4" name="Google Shape;13844;p61"/>
            <p:cNvSpPr/>
            <p:nvPr/>
          </p:nvSpPr>
          <p:spPr>
            <a:xfrm>
              <a:off x="2406029" y="1713822"/>
              <a:ext cx="244" cy="258"/>
            </a:xfrm>
            <a:custGeom>
              <a:rect b="b" l="l" r="r" t="t"/>
              <a:pathLst>
                <a:path extrusionOk="0" h="19" w="18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5" name="Google Shape;13845;p61"/>
            <p:cNvSpPr/>
            <p:nvPr/>
          </p:nvSpPr>
          <p:spPr>
            <a:xfrm>
              <a:off x="2398331" y="1716578"/>
              <a:ext cx="530" cy="204"/>
            </a:xfrm>
            <a:custGeom>
              <a:rect b="b" l="l" r="r" t="t"/>
              <a:pathLst>
                <a:path extrusionOk="0" h="15" w="39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6" name="Google Shape;13846;p61"/>
            <p:cNvSpPr/>
            <p:nvPr/>
          </p:nvSpPr>
          <p:spPr>
            <a:xfrm>
              <a:off x="2399702" y="171710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7" name="Google Shape;13847;p61"/>
            <p:cNvSpPr/>
            <p:nvPr/>
          </p:nvSpPr>
          <p:spPr>
            <a:xfrm>
              <a:off x="2405649" y="17141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8" name="Google Shape;13848;p61"/>
            <p:cNvSpPr/>
            <p:nvPr/>
          </p:nvSpPr>
          <p:spPr>
            <a:xfrm>
              <a:off x="2400747" y="171724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9" name="Google Shape;13849;p61"/>
            <p:cNvSpPr/>
            <p:nvPr/>
          </p:nvSpPr>
          <p:spPr>
            <a:xfrm>
              <a:off x="2399322" y="171695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0" name="Google Shape;13850;p61"/>
            <p:cNvSpPr/>
            <p:nvPr/>
          </p:nvSpPr>
          <p:spPr>
            <a:xfrm>
              <a:off x="2381454" y="1716008"/>
              <a:ext cx="2485" cy="5010"/>
            </a:xfrm>
            <a:custGeom>
              <a:rect b="b" l="l" r="r" t="t"/>
              <a:pathLst>
                <a:path extrusionOk="0" h="369" w="183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1" name="Google Shape;13851;p61"/>
            <p:cNvSpPr/>
            <p:nvPr/>
          </p:nvSpPr>
          <p:spPr>
            <a:xfrm>
              <a:off x="2390863" y="17323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2" name="Google Shape;13852;p61"/>
            <p:cNvSpPr/>
            <p:nvPr/>
          </p:nvSpPr>
          <p:spPr>
            <a:xfrm>
              <a:off x="2390958" y="17327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3" name="Google Shape;13853;p61"/>
            <p:cNvSpPr/>
            <p:nvPr/>
          </p:nvSpPr>
          <p:spPr>
            <a:xfrm>
              <a:off x="2390809" y="1732179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4" name="Google Shape;13854;p61"/>
            <p:cNvSpPr/>
            <p:nvPr/>
          </p:nvSpPr>
          <p:spPr>
            <a:xfrm>
              <a:off x="2391243" y="1733550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5" name="Google Shape;13855;p61"/>
            <p:cNvSpPr/>
            <p:nvPr/>
          </p:nvSpPr>
          <p:spPr>
            <a:xfrm>
              <a:off x="2391813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6" name="Google Shape;13856;p61"/>
            <p:cNvSpPr/>
            <p:nvPr/>
          </p:nvSpPr>
          <p:spPr>
            <a:xfrm>
              <a:off x="2391474" y="1734080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7" name="Google Shape;13857;p61"/>
            <p:cNvSpPr/>
            <p:nvPr/>
          </p:nvSpPr>
          <p:spPr>
            <a:xfrm>
              <a:off x="2390904" y="173255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8" name="Google Shape;13858;p61"/>
            <p:cNvSpPr/>
            <p:nvPr/>
          </p:nvSpPr>
          <p:spPr>
            <a:xfrm>
              <a:off x="2391094" y="173317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9" name="Google Shape;13859;p61"/>
            <p:cNvSpPr/>
            <p:nvPr/>
          </p:nvSpPr>
          <p:spPr>
            <a:xfrm>
              <a:off x="2384726" y="1733930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0" name="Google Shape;13860;p61"/>
            <p:cNvSpPr/>
            <p:nvPr/>
          </p:nvSpPr>
          <p:spPr>
            <a:xfrm>
              <a:off x="2379308" y="173145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1" name="Google Shape;13861;p61"/>
            <p:cNvSpPr/>
            <p:nvPr/>
          </p:nvSpPr>
          <p:spPr>
            <a:xfrm>
              <a:off x="2385350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2" name="Google Shape;13862;p61"/>
            <p:cNvSpPr/>
            <p:nvPr/>
          </p:nvSpPr>
          <p:spPr>
            <a:xfrm>
              <a:off x="2379784" y="1731744"/>
              <a:ext cx="543" cy="299"/>
            </a:xfrm>
            <a:custGeom>
              <a:rect b="b" l="l" r="r" t="t"/>
              <a:pathLst>
                <a:path extrusionOk="0" h="22" w="4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3" name="Google Shape;13863;p61"/>
            <p:cNvSpPr/>
            <p:nvPr/>
          </p:nvSpPr>
          <p:spPr>
            <a:xfrm>
              <a:off x="2385826" y="173579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4" name="Google Shape;13864;p61"/>
            <p:cNvSpPr/>
            <p:nvPr/>
          </p:nvSpPr>
          <p:spPr>
            <a:xfrm>
              <a:off x="2385676" y="173522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5" name="Google Shape;13865;p61"/>
            <p:cNvSpPr/>
            <p:nvPr/>
          </p:nvSpPr>
          <p:spPr>
            <a:xfrm>
              <a:off x="2381264" y="1715682"/>
              <a:ext cx="434" cy="774"/>
            </a:xfrm>
            <a:custGeom>
              <a:rect b="b" l="l" r="r" t="t"/>
              <a:pathLst>
                <a:path extrusionOk="0" h="57" w="32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6" name="Google Shape;13866;p61"/>
            <p:cNvSpPr/>
            <p:nvPr/>
          </p:nvSpPr>
          <p:spPr>
            <a:xfrm>
              <a:off x="2379404" y="1731324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7" name="Google Shape;13867;p61"/>
            <p:cNvSpPr/>
            <p:nvPr/>
          </p:nvSpPr>
          <p:spPr>
            <a:xfrm>
              <a:off x="2385826" y="1735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8" name="Google Shape;13868;p61"/>
            <p:cNvSpPr/>
            <p:nvPr/>
          </p:nvSpPr>
          <p:spPr>
            <a:xfrm>
              <a:off x="2497528" y="1743000"/>
              <a:ext cx="87140" cy="73726"/>
            </a:xfrm>
            <a:custGeom>
              <a:rect b="b" l="l" r="r" t="t"/>
              <a:pathLst>
                <a:path extrusionOk="0" h="5430" w="6418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9" name="Google Shape;13869;p61"/>
            <p:cNvSpPr/>
            <p:nvPr/>
          </p:nvSpPr>
          <p:spPr>
            <a:xfrm>
              <a:off x="2595449" y="1751378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0" name="Google Shape;13870;p61"/>
            <p:cNvSpPr/>
            <p:nvPr/>
          </p:nvSpPr>
          <p:spPr>
            <a:xfrm>
              <a:off x="2589692" y="1751432"/>
              <a:ext cx="11134" cy="4046"/>
            </a:xfrm>
            <a:custGeom>
              <a:rect b="b" l="l" r="r" t="t"/>
              <a:pathLst>
                <a:path extrusionOk="0" h="298" w="82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1" name="Google Shape;13871;p61"/>
            <p:cNvSpPr/>
            <p:nvPr/>
          </p:nvSpPr>
          <p:spPr>
            <a:xfrm>
              <a:off x="2541736" y="1751432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2" name="Google Shape;13872;p61"/>
            <p:cNvSpPr/>
            <p:nvPr/>
          </p:nvSpPr>
          <p:spPr>
            <a:xfrm>
              <a:off x="2550955" y="175403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3" name="Google Shape;13873;p61"/>
            <p:cNvSpPr/>
            <p:nvPr/>
          </p:nvSpPr>
          <p:spPr>
            <a:xfrm>
              <a:off x="2549950" y="1753523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4" name="Google Shape;13874;p61"/>
            <p:cNvSpPr/>
            <p:nvPr/>
          </p:nvSpPr>
          <p:spPr>
            <a:xfrm>
              <a:off x="2550236" y="175361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5" name="Google Shape;13875;p61"/>
            <p:cNvSpPr/>
            <p:nvPr/>
          </p:nvSpPr>
          <p:spPr>
            <a:xfrm>
              <a:off x="2549244" y="1753278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6" name="Google Shape;13876;p61"/>
            <p:cNvSpPr/>
            <p:nvPr/>
          </p:nvSpPr>
          <p:spPr>
            <a:xfrm>
              <a:off x="2550480" y="1753754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7" name="Google Shape;13877;p61"/>
            <p:cNvSpPr/>
            <p:nvPr/>
          </p:nvSpPr>
          <p:spPr>
            <a:xfrm>
              <a:off x="2550711" y="175390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8" name="Google Shape;13878;p61"/>
            <p:cNvSpPr/>
            <p:nvPr/>
          </p:nvSpPr>
          <p:spPr>
            <a:xfrm>
              <a:off x="2549625" y="1753373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9" name="Google Shape;13879;p61"/>
            <p:cNvSpPr/>
            <p:nvPr/>
          </p:nvSpPr>
          <p:spPr>
            <a:xfrm>
              <a:off x="2551756" y="1754568"/>
              <a:ext cx="1439" cy="910"/>
            </a:xfrm>
            <a:custGeom>
              <a:rect b="b" l="l" r="r" t="t"/>
              <a:pathLst>
                <a:path extrusionOk="0" h="67" w="106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0" name="Google Shape;13880;p61"/>
            <p:cNvSpPr/>
            <p:nvPr/>
          </p:nvSpPr>
          <p:spPr>
            <a:xfrm>
              <a:off x="2542917" y="1751147"/>
              <a:ext cx="543" cy="149"/>
            </a:xfrm>
            <a:custGeom>
              <a:rect b="b" l="l" r="r" t="t"/>
              <a:pathLst>
                <a:path extrusionOk="0" h="11" w="4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1" name="Google Shape;13881;p61"/>
            <p:cNvSpPr/>
            <p:nvPr/>
          </p:nvSpPr>
          <p:spPr>
            <a:xfrm>
              <a:off x="2508784" y="176877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2" name="Google Shape;13882;p61"/>
            <p:cNvSpPr/>
            <p:nvPr/>
          </p:nvSpPr>
          <p:spPr>
            <a:xfrm>
              <a:off x="2511499" y="1770440"/>
              <a:ext cx="489" cy="14"/>
            </a:xfrm>
            <a:custGeom>
              <a:rect b="b" l="l" r="r" t="t"/>
              <a:pathLst>
                <a:path extrusionOk="0" h="1" w="36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3" name="Google Shape;13883;p61"/>
            <p:cNvSpPr/>
            <p:nvPr/>
          </p:nvSpPr>
          <p:spPr>
            <a:xfrm>
              <a:off x="2509734" y="1769965"/>
              <a:ext cx="1018" cy="394"/>
            </a:xfrm>
            <a:custGeom>
              <a:rect b="b" l="l" r="r" t="t"/>
              <a:pathLst>
                <a:path extrusionOk="0" h="29" w="75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4" name="Google Shape;13884;p61"/>
            <p:cNvSpPr/>
            <p:nvPr/>
          </p:nvSpPr>
          <p:spPr>
            <a:xfrm>
              <a:off x="2510888" y="1770345"/>
              <a:ext cx="475" cy="54"/>
            </a:xfrm>
            <a:custGeom>
              <a:rect b="b" l="l" r="r" t="t"/>
              <a:pathLst>
                <a:path extrusionOk="0" h="4" w="35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5" name="Google Shape;13885;p61"/>
            <p:cNvSpPr/>
            <p:nvPr/>
          </p:nvSpPr>
          <p:spPr>
            <a:xfrm>
              <a:off x="2509354" y="176968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6" name="Google Shape;13886;p61"/>
            <p:cNvSpPr/>
            <p:nvPr/>
          </p:nvSpPr>
          <p:spPr>
            <a:xfrm>
              <a:off x="2509069" y="1769300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7" name="Google Shape;13887;p61"/>
            <p:cNvSpPr/>
            <p:nvPr/>
          </p:nvSpPr>
          <p:spPr>
            <a:xfrm>
              <a:off x="2534975" y="1750997"/>
              <a:ext cx="489" cy="543"/>
            </a:xfrm>
            <a:custGeom>
              <a:rect b="b" l="l" r="r" t="t"/>
              <a:pathLst>
                <a:path extrusionOk="0" h="40" w="36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8" name="Google Shape;13888;p61"/>
            <p:cNvSpPr/>
            <p:nvPr/>
          </p:nvSpPr>
          <p:spPr>
            <a:xfrm>
              <a:off x="2536780" y="1750047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9" name="Google Shape;13889;p61"/>
            <p:cNvSpPr/>
            <p:nvPr/>
          </p:nvSpPr>
          <p:spPr>
            <a:xfrm>
              <a:off x="2512219" y="1770291"/>
              <a:ext cx="679" cy="109"/>
            </a:xfrm>
            <a:custGeom>
              <a:rect b="b" l="l" r="r" t="t"/>
              <a:pathLst>
                <a:path extrusionOk="0" h="8" w="5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0" name="Google Shape;13890;p61"/>
            <p:cNvSpPr/>
            <p:nvPr/>
          </p:nvSpPr>
          <p:spPr>
            <a:xfrm>
              <a:off x="2503230" y="1767779"/>
              <a:ext cx="679" cy="204"/>
            </a:xfrm>
            <a:custGeom>
              <a:rect b="b" l="l" r="r" t="t"/>
              <a:pathLst>
                <a:path extrusionOk="0" h="15" w="5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1" name="Google Shape;13891;p61"/>
            <p:cNvSpPr/>
            <p:nvPr/>
          </p:nvSpPr>
          <p:spPr>
            <a:xfrm>
              <a:off x="2542917" y="1751187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2" name="Google Shape;13892;p61"/>
            <p:cNvSpPr/>
            <p:nvPr/>
          </p:nvSpPr>
          <p:spPr>
            <a:xfrm>
              <a:off x="2502035" y="1769436"/>
              <a:ext cx="68" cy="394"/>
            </a:xfrm>
            <a:custGeom>
              <a:rect b="b" l="l" r="r" t="t"/>
              <a:pathLst>
                <a:path extrusionOk="0" h="29" w="5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3" name="Google Shape;13893;p61"/>
            <p:cNvSpPr/>
            <p:nvPr/>
          </p:nvSpPr>
          <p:spPr>
            <a:xfrm>
              <a:off x="2499143" y="181379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4" name="Google Shape;13894;p61"/>
            <p:cNvSpPr/>
            <p:nvPr/>
          </p:nvSpPr>
          <p:spPr>
            <a:xfrm>
              <a:off x="2500230" y="1774663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5" name="Google Shape;13895;p61"/>
            <p:cNvSpPr/>
            <p:nvPr/>
          </p:nvSpPr>
          <p:spPr>
            <a:xfrm>
              <a:off x="2502131" y="1767969"/>
              <a:ext cx="1113" cy="1385"/>
            </a:xfrm>
            <a:custGeom>
              <a:rect b="b" l="l" r="r" t="t"/>
              <a:pathLst>
                <a:path extrusionOk="0" h="102" w="82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6" name="Google Shape;13896;p61"/>
            <p:cNvSpPr/>
            <p:nvPr/>
          </p:nvSpPr>
          <p:spPr>
            <a:xfrm>
              <a:off x="2500664" y="1769911"/>
              <a:ext cx="1480" cy="4725"/>
            </a:xfrm>
            <a:custGeom>
              <a:rect b="b" l="l" r="r" t="t"/>
              <a:pathLst>
                <a:path extrusionOk="0" h="348" w="109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7" name="Google Shape;13897;p61"/>
            <p:cNvSpPr/>
            <p:nvPr/>
          </p:nvSpPr>
          <p:spPr>
            <a:xfrm>
              <a:off x="2503081" y="1767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8" name="Google Shape;13898;p61"/>
            <p:cNvSpPr/>
            <p:nvPr/>
          </p:nvSpPr>
          <p:spPr>
            <a:xfrm>
              <a:off x="2579848" y="175789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9" name="Google Shape;13899;p61"/>
            <p:cNvSpPr/>
            <p:nvPr/>
          </p:nvSpPr>
          <p:spPr>
            <a:xfrm>
              <a:off x="2583419" y="1758221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0" name="Google Shape;13900;p61"/>
            <p:cNvSpPr/>
            <p:nvPr/>
          </p:nvSpPr>
          <p:spPr>
            <a:xfrm>
              <a:off x="2556318" y="1754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1" name="Google Shape;13901;p61"/>
            <p:cNvSpPr/>
            <p:nvPr/>
          </p:nvSpPr>
          <p:spPr>
            <a:xfrm>
              <a:off x="2582319" y="175846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2" name="Google Shape;13902;p61"/>
            <p:cNvSpPr/>
            <p:nvPr/>
          </p:nvSpPr>
          <p:spPr>
            <a:xfrm>
              <a:off x="2584030" y="175812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3" name="Google Shape;13903;p61"/>
            <p:cNvSpPr/>
            <p:nvPr/>
          </p:nvSpPr>
          <p:spPr>
            <a:xfrm>
              <a:off x="2551335" y="1754283"/>
              <a:ext cx="394" cy="244"/>
            </a:xfrm>
            <a:custGeom>
              <a:rect b="b" l="l" r="r" t="t"/>
              <a:pathLst>
                <a:path extrusionOk="0" h="18" w="29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4" name="Google Shape;13904;p61"/>
            <p:cNvSpPr/>
            <p:nvPr/>
          </p:nvSpPr>
          <p:spPr>
            <a:xfrm>
              <a:off x="2582890" y="1758370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5" name="Google Shape;13905;p61"/>
            <p:cNvSpPr/>
            <p:nvPr/>
          </p:nvSpPr>
          <p:spPr>
            <a:xfrm>
              <a:off x="2581803" y="17585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6" name="Google Shape;13906;p61"/>
            <p:cNvSpPr/>
            <p:nvPr/>
          </p:nvSpPr>
          <p:spPr>
            <a:xfrm>
              <a:off x="2596494" y="1752423"/>
              <a:ext cx="2811" cy="1344"/>
            </a:xfrm>
            <a:custGeom>
              <a:rect b="b" l="l" r="r" t="t"/>
              <a:pathLst>
                <a:path extrusionOk="0" h="99" w="207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7" name="Google Shape;13907;p61"/>
            <p:cNvSpPr/>
            <p:nvPr/>
          </p:nvSpPr>
          <p:spPr>
            <a:xfrm>
              <a:off x="2600147" y="1753618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8" name="Google Shape;13908;p61"/>
            <p:cNvSpPr/>
            <p:nvPr/>
          </p:nvSpPr>
          <p:spPr>
            <a:xfrm>
              <a:off x="2596250" y="1752097"/>
              <a:ext cx="54" cy="54"/>
            </a:xfrm>
            <a:custGeom>
              <a:rect b="b" l="l" r="r" t="t"/>
              <a:pathLst>
                <a:path extrusionOk="0" h="4" w="4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9" name="Google Shape;13909;p61"/>
            <p:cNvSpPr/>
            <p:nvPr/>
          </p:nvSpPr>
          <p:spPr>
            <a:xfrm>
              <a:off x="2599536" y="1753563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0" name="Google Shape;13910;p61"/>
            <p:cNvSpPr/>
            <p:nvPr/>
          </p:nvSpPr>
          <p:spPr>
            <a:xfrm>
              <a:off x="2595639" y="1751473"/>
              <a:ext cx="190" cy="163"/>
            </a:xfrm>
            <a:custGeom>
              <a:rect b="b" l="l" r="r" t="t"/>
              <a:pathLst>
                <a:path extrusionOk="0" h="12" w="14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1" name="Google Shape;13911;p61"/>
            <p:cNvSpPr/>
            <p:nvPr/>
          </p:nvSpPr>
          <p:spPr>
            <a:xfrm>
              <a:off x="2595965" y="175175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2" name="Google Shape;13912;p61"/>
            <p:cNvSpPr/>
            <p:nvPr/>
          </p:nvSpPr>
          <p:spPr>
            <a:xfrm>
              <a:off x="2600812" y="17537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3" name="Google Shape;13913;p61"/>
            <p:cNvSpPr/>
            <p:nvPr/>
          </p:nvSpPr>
          <p:spPr>
            <a:xfrm>
              <a:off x="2578952" y="1755709"/>
              <a:ext cx="774" cy="2050"/>
            </a:xfrm>
            <a:custGeom>
              <a:rect b="b" l="l" r="r" t="t"/>
              <a:pathLst>
                <a:path extrusionOk="0" h="151" w="57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4" name="Google Shape;13914;p61"/>
            <p:cNvSpPr/>
            <p:nvPr/>
          </p:nvSpPr>
          <p:spPr>
            <a:xfrm>
              <a:off x="2556183" y="17548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5" name="Google Shape;13915;p61"/>
            <p:cNvSpPr/>
            <p:nvPr/>
          </p:nvSpPr>
          <p:spPr>
            <a:xfrm>
              <a:off x="2556033" y="1755138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6" name="Google Shape;13916;p61"/>
            <p:cNvSpPr/>
            <p:nvPr/>
          </p:nvSpPr>
          <p:spPr>
            <a:xfrm>
              <a:off x="2589692" y="1751378"/>
              <a:ext cx="5716" cy="4100"/>
            </a:xfrm>
            <a:custGeom>
              <a:rect b="b" l="l" r="r" t="t"/>
              <a:pathLst>
                <a:path extrusionOk="0" h="302" w="421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7" name="Google Shape;13917;p61"/>
            <p:cNvSpPr/>
            <p:nvPr/>
          </p:nvSpPr>
          <p:spPr>
            <a:xfrm>
              <a:off x="2552951" y="175527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8" name="Google Shape;13918;p61"/>
            <p:cNvSpPr/>
            <p:nvPr/>
          </p:nvSpPr>
          <p:spPr>
            <a:xfrm>
              <a:off x="2551566" y="1754419"/>
              <a:ext cx="1398" cy="828"/>
            </a:xfrm>
            <a:custGeom>
              <a:rect b="b" l="l" r="r" t="t"/>
              <a:pathLst>
                <a:path extrusionOk="0" h="61" w="103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9" name="Google Shape;13919;p61"/>
            <p:cNvSpPr/>
            <p:nvPr/>
          </p:nvSpPr>
          <p:spPr>
            <a:xfrm>
              <a:off x="2502185" y="1754514"/>
              <a:ext cx="119265" cy="108620"/>
            </a:xfrm>
            <a:custGeom>
              <a:rect b="b" l="l" r="r" t="t"/>
              <a:pathLst>
                <a:path extrusionOk="0" h="8000" w="8784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0" name="Google Shape;13920;p61"/>
            <p:cNvSpPr/>
            <p:nvPr/>
          </p:nvSpPr>
          <p:spPr>
            <a:xfrm>
              <a:off x="2562306" y="1858137"/>
              <a:ext cx="4155" cy="353"/>
            </a:xfrm>
            <a:custGeom>
              <a:rect b="b" l="l" r="r" t="t"/>
              <a:pathLst>
                <a:path extrusionOk="0" h="26" w="306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1" name="Google Shape;13921;p61"/>
            <p:cNvSpPr/>
            <p:nvPr/>
          </p:nvSpPr>
          <p:spPr>
            <a:xfrm>
              <a:off x="2597961" y="1785077"/>
              <a:ext cx="5431" cy="8187"/>
            </a:xfrm>
            <a:custGeom>
              <a:rect b="b" l="l" r="r" t="t"/>
              <a:pathLst>
                <a:path extrusionOk="0" h="603" w="40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2" name="Google Shape;13922;p61"/>
            <p:cNvSpPr/>
            <p:nvPr/>
          </p:nvSpPr>
          <p:spPr>
            <a:xfrm>
              <a:off x="2605903" y="1793210"/>
              <a:ext cx="720" cy="815"/>
            </a:xfrm>
            <a:custGeom>
              <a:rect b="b" l="l" r="r" t="t"/>
              <a:pathLst>
                <a:path extrusionOk="0" h="60" w="53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3" name="Google Shape;13923;p61"/>
            <p:cNvSpPr/>
            <p:nvPr/>
          </p:nvSpPr>
          <p:spPr>
            <a:xfrm>
              <a:off x="2580663" y="182995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4" name="Google Shape;13924;p61"/>
            <p:cNvSpPr/>
            <p:nvPr/>
          </p:nvSpPr>
          <p:spPr>
            <a:xfrm>
              <a:off x="2555273" y="1862360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5" name="Google Shape;13925;p61"/>
            <p:cNvSpPr/>
            <p:nvPr/>
          </p:nvSpPr>
          <p:spPr>
            <a:xfrm>
              <a:off x="2554798" y="1863080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6" name="Google Shape;13926;p61"/>
            <p:cNvSpPr/>
            <p:nvPr/>
          </p:nvSpPr>
          <p:spPr>
            <a:xfrm>
              <a:off x="2580853" y="18298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7" name="Google Shape;13927;p61"/>
            <p:cNvSpPr/>
            <p:nvPr/>
          </p:nvSpPr>
          <p:spPr>
            <a:xfrm>
              <a:off x="2620255" y="1767725"/>
              <a:ext cx="530" cy="258"/>
            </a:xfrm>
            <a:custGeom>
              <a:rect b="b" l="l" r="r" t="t"/>
              <a:pathLst>
                <a:path extrusionOk="0" h="19" w="39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8" name="Google Shape;13928;p61"/>
            <p:cNvSpPr/>
            <p:nvPr/>
          </p:nvSpPr>
          <p:spPr>
            <a:xfrm>
              <a:off x="2619589" y="1767345"/>
              <a:ext cx="434" cy="258"/>
            </a:xfrm>
            <a:custGeom>
              <a:rect b="b" l="l" r="r" t="t"/>
              <a:pathLst>
                <a:path extrusionOk="0" h="19" w="32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9" name="Google Shape;13929;p61"/>
            <p:cNvSpPr/>
            <p:nvPr/>
          </p:nvSpPr>
          <p:spPr>
            <a:xfrm>
              <a:off x="2612081" y="1759510"/>
              <a:ext cx="4290" cy="6286"/>
            </a:xfrm>
            <a:custGeom>
              <a:rect b="b" l="l" r="r" t="t"/>
              <a:pathLst>
                <a:path extrusionOk="0" h="463" w="316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0" name="Google Shape;13930;p61"/>
            <p:cNvSpPr/>
            <p:nvPr/>
          </p:nvSpPr>
          <p:spPr>
            <a:xfrm>
              <a:off x="2620920" y="1768064"/>
              <a:ext cx="530" cy="339"/>
            </a:xfrm>
            <a:custGeom>
              <a:rect b="b" l="l" r="r" t="t"/>
              <a:pathLst>
                <a:path extrusionOk="0" h="25" w="39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1" name="Google Shape;13931;p61"/>
            <p:cNvSpPr/>
            <p:nvPr/>
          </p:nvSpPr>
          <p:spPr>
            <a:xfrm>
              <a:off x="2618870" y="1766964"/>
              <a:ext cx="448" cy="258"/>
            </a:xfrm>
            <a:custGeom>
              <a:rect b="b" l="l" r="r" t="t"/>
              <a:pathLst>
                <a:path extrusionOk="0" h="19" w="33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2" name="Google Shape;13932;p61"/>
            <p:cNvSpPr/>
            <p:nvPr/>
          </p:nvSpPr>
          <p:spPr>
            <a:xfrm>
              <a:off x="2608660" y="1756754"/>
              <a:ext cx="3476" cy="2770"/>
            </a:xfrm>
            <a:custGeom>
              <a:rect b="b" l="l" r="r" t="t"/>
              <a:pathLst>
                <a:path extrusionOk="0" h="204" w="256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3" name="Google Shape;13933;p61"/>
            <p:cNvSpPr/>
            <p:nvPr/>
          </p:nvSpPr>
          <p:spPr>
            <a:xfrm>
              <a:off x="2606093" y="1754894"/>
              <a:ext cx="1154" cy="869"/>
            </a:xfrm>
            <a:custGeom>
              <a:rect b="b" l="l" r="r" t="t"/>
              <a:pathLst>
                <a:path extrusionOk="0" h="64" w="85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4" name="Google Shape;13934;p61"/>
            <p:cNvSpPr/>
            <p:nvPr/>
          </p:nvSpPr>
          <p:spPr>
            <a:xfrm>
              <a:off x="2616358" y="1765783"/>
              <a:ext cx="720" cy="339"/>
            </a:xfrm>
            <a:custGeom>
              <a:rect b="b" l="l" r="r" t="t"/>
              <a:pathLst>
                <a:path extrusionOk="0" h="25" w="53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5" name="Google Shape;13935;p61"/>
            <p:cNvSpPr/>
            <p:nvPr/>
          </p:nvSpPr>
          <p:spPr>
            <a:xfrm>
              <a:off x="2618164" y="1766639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6" name="Google Shape;13936;p61"/>
            <p:cNvSpPr/>
            <p:nvPr/>
          </p:nvSpPr>
          <p:spPr>
            <a:xfrm>
              <a:off x="2607465" y="1755940"/>
              <a:ext cx="1208" cy="828"/>
            </a:xfrm>
            <a:custGeom>
              <a:rect b="b" l="l" r="r" t="t"/>
              <a:pathLst>
                <a:path extrusionOk="0" h="61" w="89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7" name="Google Shape;13937;p61"/>
            <p:cNvSpPr/>
            <p:nvPr/>
          </p:nvSpPr>
          <p:spPr>
            <a:xfrm>
              <a:off x="2617349" y="1766258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8" name="Google Shape;13938;p61"/>
            <p:cNvSpPr/>
            <p:nvPr/>
          </p:nvSpPr>
          <p:spPr>
            <a:xfrm>
              <a:off x="2514350" y="18328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9" name="Google Shape;13939;p61"/>
            <p:cNvSpPr/>
            <p:nvPr/>
          </p:nvSpPr>
          <p:spPr>
            <a:xfrm>
              <a:off x="2505742" y="1822252"/>
              <a:ext cx="1059" cy="910"/>
            </a:xfrm>
            <a:custGeom>
              <a:rect b="b" l="l" r="r" t="t"/>
              <a:pathLst>
                <a:path extrusionOk="0" h="67" w="78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0" name="Google Shape;13940;p61"/>
            <p:cNvSpPr/>
            <p:nvPr/>
          </p:nvSpPr>
          <p:spPr>
            <a:xfrm>
              <a:off x="2514635" y="1833942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1" name="Google Shape;13941;p61"/>
            <p:cNvSpPr/>
            <p:nvPr/>
          </p:nvSpPr>
          <p:spPr>
            <a:xfrm>
              <a:off x="2517772" y="18378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2" name="Google Shape;13942;p61"/>
            <p:cNvSpPr/>
            <p:nvPr/>
          </p:nvSpPr>
          <p:spPr>
            <a:xfrm>
              <a:off x="2518016" y="1839034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3" name="Google Shape;13943;p61"/>
            <p:cNvSpPr/>
            <p:nvPr/>
          </p:nvSpPr>
          <p:spPr>
            <a:xfrm>
              <a:off x="2517962" y="1838654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4" name="Google Shape;13944;p61"/>
            <p:cNvSpPr/>
            <p:nvPr/>
          </p:nvSpPr>
          <p:spPr>
            <a:xfrm>
              <a:off x="2517867" y="1838219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5" name="Google Shape;13945;p61"/>
            <p:cNvSpPr/>
            <p:nvPr/>
          </p:nvSpPr>
          <p:spPr>
            <a:xfrm>
              <a:off x="2514500" y="183360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6" name="Google Shape;13946;p61"/>
            <p:cNvSpPr/>
            <p:nvPr/>
          </p:nvSpPr>
          <p:spPr>
            <a:xfrm>
              <a:off x="2514500" y="18333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7" name="Google Shape;13947;p61"/>
            <p:cNvSpPr/>
            <p:nvPr/>
          </p:nvSpPr>
          <p:spPr>
            <a:xfrm>
              <a:off x="2503556" y="181883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8" name="Google Shape;13948;p61"/>
            <p:cNvSpPr/>
            <p:nvPr/>
          </p:nvSpPr>
          <p:spPr>
            <a:xfrm>
              <a:off x="2514310" y="18324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9" name="Google Shape;13949;p61"/>
            <p:cNvSpPr/>
            <p:nvPr/>
          </p:nvSpPr>
          <p:spPr>
            <a:xfrm>
              <a:off x="2505606" y="18504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0" name="Google Shape;13950;p61"/>
            <p:cNvSpPr/>
            <p:nvPr/>
          </p:nvSpPr>
          <p:spPr>
            <a:xfrm>
              <a:off x="2503801" y="181925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1" name="Google Shape;13951;p61"/>
            <p:cNvSpPr/>
            <p:nvPr/>
          </p:nvSpPr>
          <p:spPr>
            <a:xfrm>
              <a:off x="2514595" y="183379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2" name="Google Shape;13952;p61"/>
            <p:cNvSpPr/>
            <p:nvPr/>
          </p:nvSpPr>
          <p:spPr>
            <a:xfrm>
              <a:off x="2514405" y="183308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3" name="Google Shape;13953;p61"/>
            <p:cNvSpPr/>
            <p:nvPr/>
          </p:nvSpPr>
          <p:spPr>
            <a:xfrm>
              <a:off x="2514255" y="18321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4" name="Google Shape;13954;p61"/>
            <p:cNvSpPr/>
            <p:nvPr/>
          </p:nvSpPr>
          <p:spPr>
            <a:xfrm>
              <a:off x="2507412" y="1823623"/>
              <a:ext cx="720" cy="543"/>
            </a:xfrm>
            <a:custGeom>
              <a:rect b="b" l="l" r="r" t="t"/>
              <a:pathLst>
                <a:path extrusionOk="0" h="40" w="53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5" name="Google Shape;13955;p61"/>
            <p:cNvSpPr/>
            <p:nvPr/>
          </p:nvSpPr>
          <p:spPr>
            <a:xfrm>
              <a:off x="2602998" y="1754704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6" name="Google Shape;13956;p61"/>
            <p:cNvSpPr/>
            <p:nvPr/>
          </p:nvSpPr>
          <p:spPr>
            <a:xfrm>
              <a:off x="2605564" y="1754799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7" name="Google Shape;13957;p61"/>
            <p:cNvSpPr/>
            <p:nvPr/>
          </p:nvSpPr>
          <p:spPr>
            <a:xfrm>
              <a:off x="2554513" y="1799007"/>
              <a:ext cx="3435" cy="774"/>
            </a:xfrm>
            <a:custGeom>
              <a:rect b="b" l="l" r="r" t="t"/>
              <a:pathLst>
                <a:path extrusionOk="0" h="57" w="253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8" name="Google Shape;13958;p61"/>
            <p:cNvSpPr/>
            <p:nvPr/>
          </p:nvSpPr>
          <p:spPr>
            <a:xfrm>
              <a:off x="2599196" y="175637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9" name="Google Shape;13959;p61"/>
            <p:cNvSpPr/>
            <p:nvPr/>
          </p:nvSpPr>
          <p:spPr>
            <a:xfrm>
              <a:off x="2502796" y="1817215"/>
              <a:ext cx="964" cy="109"/>
            </a:xfrm>
            <a:custGeom>
              <a:rect b="b" l="l" r="r" t="t"/>
              <a:pathLst>
                <a:path extrusionOk="0" h="8" w="71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0" name="Google Shape;13960;p61"/>
            <p:cNvSpPr/>
            <p:nvPr/>
          </p:nvSpPr>
          <p:spPr>
            <a:xfrm>
              <a:off x="2513264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1" name="Google Shape;13961;p61"/>
            <p:cNvSpPr/>
            <p:nvPr/>
          </p:nvSpPr>
          <p:spPr>
            <a:xfrm>
              <a:off x="2516020" y="181830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2" name="Google Shape;13962;p61"/>
            <p:cNvSpPr/>
            <p:nvPr/>
          </p:nvSpPr>
          <p:spPr>
            <a:xfrm>
              <a:off x="2514119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3" name="Google Shape;13963;p61"/>
            <p:cNvSpPr/>
            <p:nvPr/>
          </p:nvSpPr>
          <p:spPr>
            <a:xfrm>
              <a:off x="2596725" y="17568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4" name="Google Shape;13964;p61"/>
            <p:cNvSpPr/>
            <p:nvPr/>
          </p:nvSpPr>
          <p:spPr>
            <a:xfrm>
              <a:off x="2599766" y="175618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5" name="Google Shape;13965;p61"/>
            <p:cNvSpPr/>
            <p:nvPr/>
          </p:nvSpPr>
          <p:spPr>
            <a:xfrm>
              <a:off x="2502131" y="1817161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6" name="Google Shape;13966;p61"/>
            <p:cNvSpPr/>
            <p:nvPr/>
          </p:nvSpPr>
          <p:spPr>
            <a:xfrm>
              <a:off x="2595109" y="1756659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7" name="Google Shape;13967;p61"/>
            <p:cNvSpPr/>
            <p:nvPr/>
          </p:nvSpPr>
          <p:spPr>
            <a:xfrm>
              <a:off x="2602672" y="1754568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8" name="Google Shape;13968;p61"/>
            <p:cNvSpPr/>
            <p:nvPr/>
          </p:nvSpPr>
          <p:spPr>
            <a:xfrm>
              <a:off x="2595544" y="1756795"/>
              <a:ext cx="190" cy="14"/>
            </a:xfrm>
            <a:custGeom>
              <a:rect b="b" l="l" r="r" t="t"/>
              <a:pathLst>
                <a:path extrusionOk="0" h="1" w="14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9" name="Google Shape;13969;p61"/>
            <p:cNvSpPr/>
            <p:nvPr/>
          </p:nvSpPr>
          <p:spPr>
            <a:xfrm>
              <a:off x="2595965" y="175684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0" name="Google Shape;13970;p61"/>
            <p:cNvSpPr/>
            <p:nvPr/>
          </p:nvSpPr>
          <p:spPr>
            <a:xfrm>
              <a:off x="2602047" y="175494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1" name="Google Shape;13971;p61"/>
            <p:cNvSpPr/>
            <p:nvPr/>
          </p:nvSpPr>
          <p:spPr>
            <a:xfrm>
              <a:off x="2507127" y="1817690"/>
              <a:ext cx="1005" cy="109"/>
            </a:xfrm>
            <a:custGeom>
              <a:rect b="b" l="l" r="r" t="t"/>
              <a:pathLst>
                <a:path extrusionOk="0" h="8" w="74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2" name="Google Shape;13972;p61"/>
            <p:cNvSpPr/>
            <p:nvPr/>
          </p:nvSpPr>
          <p:spPr>
            <a:xfrm>
              <a:off x="2526665" y="1817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3" name="Google Shape;13973;p61"/>
            <p:cNvSpPr/>
            <p:nvPr/>
          </p:nvSpPr>
          <p:spPr>
            <a:xfrm>
              <a:off x="2597010" y="1756795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4" name="Google Shape;13974;p61"/>
            <p:cNvSpPr/>
            <p:nvPr/>
          </p:nvSpPr>
          <p:spPr>
            <a:xfrm>
              <a:off x="2527330" y="18171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5" name="Google Shape;13975;p61"/>
            <p:cNvSpPr/>
            <p:nvPr/>
          </p:nvSpPr>
          <p:spPr>
            <a:xfrm>
              <a:off x="2598626" y="175656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6" name="Google Shape;13976;p61"/>
            <p:cNvSpPr/>
            <p:nvPr/>
          </p:nvSpPr>
          <p:spPr>
            <a:xfrm>
              <a:off x="2600337" y="1755940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7" name="Google Shape;13977;p61"/>
            <p:cNvSpPr/>
            <p:nvPr/>
          </p:nvSpPr>
          <p:spPr>
            <a:xfrm>
              <a:off x="2598056" y="1756659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8" name="Google Shape;13978;p61"/>
            <p:cNvSpPr/>
            <p:nvPr/>
          </p:nvSpPr>
          <p:spPr>
            <a:xfrm>
              <a:off x="2597485" y="175675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9" name="Google Shape;13979;p61"/>
            <p:cNvSpPr/>
            <p:nvPr/>
          </p:nvSpPr>
          <p:spPr>
            <a:xfrm>
              <a:off x="2601477" y="1755329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0" name="Google Shape;13980;p61"/>
            <p:cNvSpPr/>
            <p:nvPr/>
          </p:nvSpPr>
          <p:spPr>
            <a:xfrm>
              <a:off x="2508498" y="1817880"/>
              <a:ext cx="923" cy="109"/>
            </a:xfrm>
            <a:custGeom>
              <a:rect b="b" l="l" r="r" t="t"/>
              <a:pathLst>
                <a:path extrusionOk="0" h="8" w="68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1" name="Google Shape;13981;p61"/>
            <p:cNvSpPr/>
            <p:nvPr/>
          </p:nvSpPr>
          <p:spPr>
            <a:xfrm>
              <a:off x="2600907" y="1755654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2" name="Google Shape;13982;p61"/>
            <p:cNvSpPr/>
            <p:nvPr/>
          </p:nvSpPr>
          <p:spPr>
            <a:xfrm>
              <a:off x="2504181" y="1817310"/>
              <a:ext cx="1195" cy="149"/>
            </a:xfrm>
            <a:custGeom>
              <a:rect b="b" l="l" r="r" t="t"/>
              <a:pathLst>
                <a:path extrusionOk="0" h="11" w="88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3" name="Google Shape;13983;p61"/>
            <p:cNvSpPr/>
            <p:nvPr/>
          </p:nvSpPr>
          <p:spPr>
            <a:xfrm>
              <a:off x="2512640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4" name="Google Shape;13984;p61"/>
            <p:cNvSpPr/>
            <p:nvPr/>
          </p:nvSpPr>
          <p:spPr>
            <a:xfrm>
              <a:off x="2505457" y="1817446"/>
              <a:ext cx="1344" cy="204"/>
            </a:xfrm>
            <a:custGeom>
              <a:rect b="b" l="l" r="r" t="t"/>
              <a:pathLst>
                <a:path extrusionOk="0" h="15" w="99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5" name="Google Shape;13985;p61"/>
            <p:cNvSpPr/>
            <p:nvPr/>
          </p:nvSpPr>
          <p:spPr>
            <a:xfrm>
              <a:off x="2509788" y="1818070"/>
              <a:ext cx="1195" cy="204"/>
            </a:xfrm>
            <a:custGeom>
              <a:rect b="b" l="l" r="r" t="t"/>
              <a:pathLst>
                <a:path extrusionOk="0" h="15" w="88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6" name="Google Shape;13986;p61"/>
            <p:cNvSpPr/>
            <p:nvPr/>
          </p:nvSpPr>
          <p:spPr>
            <a:xfrm>
              <a:off x="2511404" y="1818355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7" name="Google Shape;13987;p61"/>
            <p:cNvSpPr/>
            <p:nvPr/>
          </p:nvSpPr>
          <p:spPr>
            <a:xfrm>
              <a:off x="251202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8" name="Google Shape;13988;p61"/>
            <p:cNvSpPr/>
            <p:nvPr/>
          </p:nvSpPr>
          <p:spPr>
            <a:xfrm>
              <a:off x="2991016" y="2067204"/>
              <a:ext cx="18968" cy="6409"/>
            </a:xfrm>
            <a:custGeom>
              <a:rect b="b" l="l" r="r" t="t"/>
              <a:pathLst>
                <a:path extrusionOk="0" h="472" w="1397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9" name="Google Shape;13989;p61"/>
            <p:cNvSpPr/>
            <p:nvPr/>
          </p:nvSpPr>
          <p:spPr>
            <a:xfrm>
              <a:off x="3012726" y="2048969"/>
              <a:ext cx="73699" cy="62008"/>
            </a:xfrm>
            <a:custGeom>
              <a:rect b="b" l="l" r="r" t="t"/>
              <a:pathLst>
                <a:path extrusionOk="0" h="4567" w="5428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0" name="Google Shape;13990;p61"/>
            <p:cNvSpPr/>
            <p:nvPr/>
          </p:nvSpPr>
          <p:spPr>
            <a:xfrm>
              <a:off x="2746593" y="2003634"/>
              <a:ext cx="83583" cy="84330"/>
            </a:xfrm>
            <a:custGeom>
              <a:rect b="b" l="l" r="r" t="t"/>
              <a:pathLst>
                <a:path extrusionOk="0" h="6211" w="6156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1" name="Google Shape;13991;p61"/>
            <p:cNvSpPr/>
            <p:nvPr/>
          </p:nvSpPr>
          <p:spPr>
            <a:xfrm>
              <a:off x="2846320" y="2013450"/>
              <a:ext cx="74445" cy="60949"/>
            </a:xfrm>
            <a:custGeom>
              <a:rect b="b" l="l" r="r" t="t"/>
              <a:pathLst>
                <a:path extrusionOk="0" h="4489" w="5483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2" name="Google Shape;13992;p61"/>
            <p:cNvSpPr/>
            <p:nvPr/>
          </p:nvSpPr>
          <p:spPr>
            <a:xfrm>
              <a:off x="2823415" y="2090109"/>
              <a:ext cx="73061" cy="19457"/>
            </a:xfrm>
            <a:custGeom>
              <a:rect b="b" l="l" r="r" t="t"/>
              <a:pathLst>
                <a:path extrusionOk="0" h="1433" w="5381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3" name="Google Shape;13993;p61"/>
            <p:cNvSpPr/>
            <p:nvPr/>
          </p:nvSpPr>
          <p:spPr>
            <a:xfrm>
              <a:off x="2838907" y="2066647"/>
              <a:ext cx="2675" cy="2281"/>
            </a:xfrm>
            <a:custGeom>
              <a:rect b="b" l="l" r="r" t="t"/>
              <a:pathLst>
                <a:path extrusionOk="0" h="168" w="197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4" name="Google Shape;13994;p61"/>
            <p:cNvSpPr/>
            <p:nvPr/>
          </p:nvSpPr>
          <p:spPr>
            <a:xfrm>
              <a:off x="2928980" y="2107991"/>
              <a:ext cx="29246" cy="3842"/>
            </a:xfrm>
            <a:custGeom>
              <a:rect b="b" l="l" r="r" t="t"/>
              <a:pathLst>
                <a:path extrusionOk="0" h="283" w="2154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5" name="Google Shape;13995;p61"/>
            <p:cNvSpPr/>
            <p:nvPr/>
          </p:nvSpPr>
          <p:spPr>
            <a:xfrm>
              <a:off x="2771508" y="2053260"/>
              <a:ext cx="2240" cy="3666"/>
            </a:xfrm>
            <a:custGeom>
              <a:rect b="b" l="l" r="r" t="t"/>
              <a:pathLst>
                <a:path extrusionOk="0" h="270" w="165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6" name="Google Shape;13996;p61"/>
            <p:cNvSpPr/>
            <p:nvPr/>
          </p:nvSpPr>
          <p:spPr>
            <a:xfrm>
              <a:off x="2920182" y="2034251"/>
              <a:ext cx="46788" cy="53482"/>
            </a:xfrm>
            <a:custGeom>
              <a:rect b="b" l="l" r="r" t="t"/>
              <a:pathLst>
                <a:path extrusionOk="0" h="3939" w="3446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7" name="Google Shape;13997;p61"/>
            <p:cNvSpPr/>
            <p:nvPr/>
          </p:nvSpPr>
          <p:spPr>
            <a:xfrm>
              <a:off x="2975850" y="2069105"/>
              <a:ext cx="7658" cy="4046"/>
            </a:xfrm>
            <a:custGeom>
              <a:rect b="b" l="l" r="r" t="t"/>
              <a:pathLst>
                <a:path extrusionOk="0" h="298" w="564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8" name="Google Shape;13998;p61"/>
            <p:cNvSpPr/>
            <p:nvPr/>
          </p:nvSpPr>
          <p:spPr>
            <a:xfrm>
              <a:off x="2759899" y="2034536"/>
              <a:ext cx="923" cy="204"/>
            </a:xfrm>
            <a:custGeom>
              <a:rect b="b" l="l" r="r" t="t"/>
              <a:pathLst>
                <a:path extrusionOk="0" h="15" w="68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9" name="Google Shape;13999;p61"/>
            <p:cNvSpPr/>
            <p:nvPr/>
          </p:nvSpPr>
          <p:spPr>
            <a:xfrm>
              <a:off x="2760660" y="2035011"/>
              <a:ext cx="3870" cy="5227"/>
            </a:xfrm>
            <a:custGeom>
              <a:rect b="b" l="l" r="r" t="t"/>
              <a:pathLst>
                <a:path extrusionOk="0" h="385" w="285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0" name="Google Shape;14000;p61"/>
            <p:cNvSpPr/>
            <p:nvPr/>
          </p:nvSpPr>
          <p:spPr>
            <a:xfrm>
              <a:off x="2956787" y="2113666"/>
              <a:ext cx="11093" cy="8595"/>
            </a:xfrm>
            <a:custGeom>
              <a:rect b="b" l="l" r="r" t="t"/>
              <a:pathLst>
                <a:path extrusionOk="0" h="633" w="817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1" name="Google Shape;14001;p61"/>
            <p:cNvSpPr/>
            <p:nvPr/>
          </p:nvSpPr>
          <p:spPr>
            <a:xfrm>
              <a:off x="2901173" y="2106945"/>
              <a:ext cx="20312" cy="6490"/>
            </a:xfrm>
            <a:custGeom>
              <a:rect b="b" l="l" r="r" t="t"/>
              <a:pathLst>
                <a:path extrusionOk="0" h="478" w="1496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2" name="Google Shape;14002;p61"/>
            <p:cNvSpPr/>
            <p:nvPr/>
          </p:nvSpPr>
          <p:spPr>
            <a:xfrm>
              <a:off x="2923413" y="2117536"/>
              <a:ext cx="11527" cy="4711"/>
            </a:xfrm>
            <a:custGeom>
              <a:rect b="b" l="l" r="r" t="t"/>
              <a:pathLst>
                <a:path extrusionOk="0" h="347" w="849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3" name="Google Shape;14003;p61"/>
            <p:cNvSpPr/>
            <p:nvPr/>
          </p:nvSpPr>
          <p:spPr>
            <a:xfrm>
              <a:off x="2984729" y="2031441"/>
              <a:ext cx="10713" cy="16320"/>
            </a:xfrm>
            <a:custGeom>
              <a:rect b="b" l="l" r="r" t="t"/>
              <a:pathLst>
                <a:path extrusionOk="0" h="1202" w="789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4" name="Google Shape;14004;p61"/>
            <p:cNvSpPr/>
            <p:nvPr/>
          </p:nvSpPr>
          <p:spPr>
            <a:xfrm>
              <a:off x="2859015" y="20390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5" name="Google Shape;14005;p61"/>
            <p:cNvSpPr/>
            <p:nvPr/>
          </p:nvSpPr>
          <p:spPr>
            <a:xfrm>
              <a:off x="2860481" y="203909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6" name="Google Shape;14006;p61"/>
            <p:cNvSpPr/>
            <p:nvPr/>
          </p:nvSpPr>
          <p:spPr>
            <a:xfrm>
              <a:off x="2860156" y="203919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7" name="Google Shape;14007;p61"/>
            <p:cNvSpPr/>
            <p:nvPr/>
          </p:nvSpPr>
          <p:spPr>
            <a:xfrm>
              <a:off x="2858160" y="20385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8" name="Google Shape;14008;p61"/>
            <p:cNvSpPr/>
            <p:nvPr/>
          </p:nvSpPr>
          <p:spPr>
            <a:xfrm>
              <a:off x="2858581" y="203875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9" name="Google Shape;14009;p61"/>
            <p:cNvSpPr/>
            <p:nvPr/>
          </p:nvSpPr>
          <p:spPr>
            <a:xfrm>
              <a:off x="2860821" y="203894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0" name="Google Shape;14010;p61"/>
            <p:cNvSpPr/>
            <p:nvPr/>
          </p:nvSpPr>
          <p:spPr>
            <a:xfrm>
              <a:off x="2852457" y="203377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1" name="Google Shape;14011;p61"/>
            <p:cNvSpPr/>
            <p:nvPr/>
          </p:nvSpPr>
          <p:spPr>
            <a:xfrm>
              <a:off x="2852267" y="2033301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2" name="Google Shape;14012;p61"/>
            <p:cNvSpPr/>
            <p:nvPr/>
          </p:nvSpPr>
          <p:spPr>
            <a:xfrm>
              <a:off x="2852647" y="203415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3" name="Google Shape;14013;p61"/>
            <p:cNvSpPr/>
            <p:nvPr/>
          </p:nvSpPr>
          <p:spPr>
            <a:xfrm>
              <a:off x="2852118" y="203282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4" name="Google Shape;14014;p61"/>
            <p:cNvSpPr/>
            <p:nvPr/>
          </p:nvSpPr>
          <p:spPr>
            <a:xfrm>
              <a:off x="2851602" y="2031060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5" name="Google Shape;14015;p61"/>
            <p:cNvSpPr/>
            <p:nvPr/>
          </p:nvSpPr>
          <p:spPr>
            <a:xfrm>
              <a:off x="2851928" y="203229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6" name="Google Shape;14016;p61"/>
            <p:cNvSpPr/>
            <p:nvPr/>
          </p:nvSpPr>
          <p:spPr>
            <a:xfrm>
              <a:off x="2857725" y="203818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7" name="Google Shape;14017;p61"/>
            <p:cNvSpPr/>
            <p:nvPr/>
          </p:nvSpPr>
          <p:spPr>
            <a:xfrm>
              <a:off x="2851792" y="2031671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8" name="Google Shape;14018;p61"/>
            <p:cNvSpPr/>
            <p:nvPr/>
          </p:nvSpPr>
          <p:spPr>
            <a:xfrm>
              <a:off x="2852837" y="2034482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9" name="Google Shape;14019;p61"/>
            <p:cNvSpPr/>
            <p:nvPr/>
          </p:nvSpPr>
          <p:spPr>
            <a:xfrm>
              <a:off x="2856870" y="203752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0" name="Google Shape;14020;p61"/>
            <p:cNvSpPr/>
            <p:nvPr/>
          </p:nvSpPr>
          <p:spPr>
            <a:xfrm>
              <a:off x="2852973" y="203482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1" name="Google Shape;14021;p61"/>
            <p:cNvSpPr/>
            <p:nvPr/>
          </p:nvSpPr>
          <p:spPr>
            <a:xfrm>
              <a:off x="2854019" y="2035772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2" name="Google Shape;14022;p61"/>
            <p:cNvSpPr/>
            <p:nvPr/>
          </p:nvSpPr>
          <p:spPr>
            <a:xfrm>
              <a:off x="2857304" y="203790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3" name="Google Shape;14023;p61"/>
            <p:cNvSpPr/>
            <p:nvPr/>
          </p:nvSpPr>
          <p:spPr>
            <a:xfrm>
              <a:off x="2854263" y="2035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4" name="Google Shape;14024;p61"/>
            <p:cNvSpPr/>
            <p:nvPr/>
          </p:nvSpPr>
          <p:spPr>
            <a:xfrm>
              <a:off x="2853163" y="2035107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5" name="Google Shape;14025;p61"/>
            <p:cNvSpPr/>
            <p:nvPr/>
          </p:nvSpPr>
          <p:spPr>
            <a:xfrm>
              <a:off x="2853598" y="203548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6" name="Google Shape;14026;p61"/>
            <p:cNvSpPr/>
            <p:nvPr/>
          </p:nvSpPr>
          <p:spPr>
            <a:xfrm>
              <a:off x="2853788" y="20356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7" name="Google Shape;14027;p61"/>
            <p:cNvSpPr/>
            <p:nvPr/>
          </p:nvSpPr>
          <p:spPr>
            <a:xfrm>
              <a:off x="2859490" y="2039139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8" name="Google Shape;14028;p61"/>
            <p:cNvSpPr/>
            <p:nvPr/>
          </p:nvSpPr>
          <p:spPr>
            <a:xfrm>
              <a:off x="2889049" y="2032921"/>
              <a:ext cx="3204" cy="2105"/>
            </a:xfrm>
            <a:custGeom>
              <a:rect b="b" l="l" r="r" t="t"/>
              <a:pathLst>
                <a:path extrusionOk="0" h="155" w="236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9" name="Google Shape;14029;p61"/>
            <p:cNvSpPr/>
            <p:nvPr/>
          </p:nvSpPr>
          <p:spPr>
            <a:xfrm>
              <a:off x="2861242" y="2038243"/>
              <a:ext cx="4440" cy="530"/>
            </a:xfrm>
            <a:custGeom>
              <a:rect b="b" l="l" r="r" t="t"/>
              <a:pathLst>
                <a:path extrusionOk="0" h="39" w="327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0" name="Google Shape;14030;p61"/>
            <p:cNvSpPr/>
            <p:nvPr/>
          </p:nvSpPr>
          <p:spPr>
            <a:xfrm>
              <a:off x="2910922" y="201385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1" name="Google Shape;14031;p61"/>
            <p:cNvSpPr/>
            <p:nvPr/>
          </p:nvSpPr>
          <p:spPr>
            <a:xfrm>
              <a:off x="2853353" y="203529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2" name="Google Shape;14032;p61"/>
            <p:cNvSpPr/>
            <p:nvPr/>
          </p:nvSpPr>
          <p:spPr>
            <a:xfrm>
              <a:off x="2860006" y="20391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3" name="Google Shape;14033;p61"/>
            <p:cNvSpPr/>
            <p:nvPr/>
          </p:nvSpPr>
          <p:spPr>
            <a:xfrm>
              <a:off x="2899598" y="2013287"/>
              <a:ext cx="8486" cy="1765"/>
            </a:xfrm>
            <a:custGeom>
              <a:rect b="b" l="l" r="r" t="t"/>
              <a:pathLst>
                <a:path extrusionOk="0" h="130" w="625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4" name="Google Shape;14034;p61"/>
            <p:cNvSpPr/>
            <p:nvPr/>
          </p:nvSpPr>
          <p:spPr>
            <a:xfrm>
              <a:off x="2909971" y="201351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5" name="Google Shape;14035;p61"/>
            <p:cNvSpPr/>
            <p:nvPr/>
          </p:nvSpPr>
          <p:spPr>
            <a:xfrm>
              <a:off x="2909632" y="201347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6" name="Google Shape;14036;p61"/>
            <p:cNvSpPr/>
            <p:nvPr/>
          </p:nvSpPr>
          <p:spPr>
            <a:xfrm>
              <a:off x="2910392" y="201366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7" name="Google Shape;14037;p61"/>
            <p:cNvSpPr/>
            <p:nvPr/>
          </p:nvSpPr>
          <p:spPr>
            <a:xfrm>
              <a:off x="2962544" y="2114711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8" name="Google Shape;14038;p61"/>
            <p:cNvSpPr/>
            <p:nvPr/>
          </p:nvSpPr>
          <p:spPr>
            <a:xfrm>
              <a:off x="2968192" y="2108113"/>
              <a:ext cx="14895" cy="5757"/>
            </a:xfrm>
            <a:custGeom>
              <a:rect b="b" l="l" r="r" t="t"/>
              <a:pathLst>
                <a:path extrusionOk="0" h="424" w="1097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9" name="Google Shape;14039;p61"/>
            <p:cNvSpPr/>
            <p:nvPr/>
          </p:nvSpPr>
          <p:spPr>
            <a:xfrm>
              <a:off x="2962679" y="21148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0" name="Google Shape;14040;p61"/>
            <p:cNvSpPr/>
            <p:nvPr/>
          </p:nvSpPr>
          <p:spPr>
            <a:xfrm>
              <a:off x="2968246" y="2112675"/>
              <a:ext cx="530" cy="530"/>
            </a:xfrm>
            <a:custGeom>
              <a:rect b="b" l="l" r="r" t="t"/>
              <a:pathLst>
                <a:path extrusionOk="0" h="39" w="39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1" name="Google Shape;14041;p61"/>
            <p:cNvSpPr/>
            <p:nvPr/>
          </p:nvSpPr>
          <p:spPr>
            <a:xfrm>
              <a:off x="2962544" y="2114806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2" name="Google Shape;14042;p61"/>
            <p:cNvSpPr/>
            <p:nvPr/>
          </p:nvSpPr>
          <p:spPr>
            <a:xfrm>
              <a:off x="2962924" y="21147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3" name="Google Shape;14043;p61"/>
            <p:cNvSpPr/>
            <p:nvPr/>
          </p:nvSpPr>
          <p:spPr>
            <a:xfrm>
              <a:off x="2968816" y="2113286"/>
              <a:ext cx="530" cy="584"/>
            </a:xfrm>
            <a:custGeom>
              <a:rect b="b" l="l" r="r" t="t"/>
              <a:pathLst>
                <a:path extrusionOk="0" h="43" w="39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4" name="Google Shape;14044;p61"/>
            <p:cNvSpPr/>
            <p:nvPr/>
          </p:nvSpPr>
          <p:spPr>
            <a:xfrm>
              <a:off x="2109605" y="1718303"/>
              <a:ext cx="11147" cy="17827"/>
            </a:xfrm>
            <a:custGeom>
              <a:rect b="b" l="l" r="r" t="t"/>
              <a:pathLst>
                <a:path extrusionOk="0" h="1313" w="821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5" name="Google Shape;14045;p61"/>
            <p:cNvSpPr/>
            <p:nvPr/>
          </p:nvSpPr>
          <p:spPr>
            <a:xfrm>
              <a:off x="2142544" y="1743706"/>
              <a:ext cx="19171" cy="11066"/>
            </a:xfrm>
            <a:custGeom>
              <a:rect b="b" l="l" r="r" t="t"/>
              <a:pathLst>
                <a:path extrusionOk="0" h="815" w="1412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6" name="Google Shape;14046;p61"/>
            <p:cNvSpPr/>
            <p:nvPr/>
          </p:nvSpPr>
          <p:spPr>
            <a:xfrm>
              <a:off x="2099300" y="1663436"/>
              <a:ext cx="82904" cy="79917"/>
            </a:xfrm>
            <a:custGeom>
              <a:rect b="b" l="l" r="r" t="t"/>
              <a:pathLst>
                <a:path extrusionOk="0" h="5886" w="6106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7" name="Google Shape;14047;p61"/>
            <p:cNvSpPr/>
            <p:nvPr/>
          </p:nvSpPr>
          <p:spPr>
            <a:xfrm>
              <a:off x="2139082" y="1663966"/>
              <a:ext cx="1344" cy="2485"/>
            </a:xfrm>
            <a:custGeom>
              <a:rect b="b" l="l" r="r" t="t"/>
              <a:pathLst>
                <a:path extrusionOk="0" h="183" w="99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8" name="Google Shape;14048;p61"/>
            <p:cNvSpPr/>
            <p:nvPr/>
          </p:nvSpPr>
          <p:spPr>
            <a:xfrm>
              <a:off x="2128057" y="166539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9" name="Google Shape;14049;p61"/>
            <p:cNvSpPr/>
            <p:nvPr/>
          </p:nvSpPr>
          <p:spPr>
            <a:xfrm>
              <a:off x="2142734" y="1667061"/>
              <a:ext cx="923" cy="149"/>
            </a:xfrm>
            <a:custGeom>
              <a:rect b="b" l="l" r="r" t="t"/>
              <a:pathLst>
                <a:path extrusionOk="0" h="11" w="68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0" name="Google Shape;14050;p61"/>
            <p:cNvSpPr/>
            <p:nvPr/>
          </p:nvSpPr>
          <p:spPr>
            <a:xfrm>
              <a:off x="2105477" y="1674515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1" name="Google Shape;14051;p61"/>
            <p:cNvSpPr/>
            <p:nvPr/>
          </p:nvSpPr>
          <p:spPr>
            <a:xfrm>
              <a:off x="2105097" y="1674570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2" name="Google Shape;14052;p61"/>
            <p:cNvSpPr/>
            <p:nvPr/>
          </p:nvSpPr>
          <p:spPr>
            <a:xfrm>
              <a:off x="2101866" y="1674610"/>
              <a:ext cx="2770" cy="204"/>
            </a:xfrm>
            <a:custGeom>
              <a:rect b="b" l="l" r="r" t="t"/>
              <a:pathLst>
                <a:path extrusionOk="0" h="15" w="204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3" name="Google Shape;14053;p61"/>
            <p:cNvSpPr/>
            <p:nvPr/>
          </p:nvSpPr>
          <p:spPr>
            <a:xfrm>
              <a:off x="2104622" y="1674570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4" name="Google Shape;14054;p61"/>
            <p:cNvSpPr/>
            <p:nvPr/>
          </p:nvSpPr>
          <p:spPr>
            <a:xfrm>
              <a:off x="2101526" y="16748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5" name="Google Shape;14055;p61"/>
            <p:cNvSpPr/>
            <p:nvPr/>
          </p:nvSpPr>
          <p:spPr>
            <a:xfrm>
              <a:off x="2127296" y="1665391"/>
              <a:ext cx="774" cy="720"/>
            </a:xfrm>
            <a:custGeom>
              <a:rect b="b" l="l" r="r" t="t"/>
              <a:pathLst>
                <a:path extrusionOk="0" h="53" w="57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6" name="Google Shape;14056;p61"/>
            <p:cNvSpPr/>
            <p:nvPr/>
          </p:nvSpPr>
          <p:spPr>
            <a:xfrm>
              <a:off x="2106903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7" name="Google Shape;14057;p61"/>
            <p:cNvSpPr/>
            <p:nvPr/>
          </p:nvSpPr>
          <p:spPr>
            <a:xfrm>
              <a:off x="2106659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8" name="Google Shape;14058;p61"/>
            <p:cNvSpPr/>
            <p:nvPr/>
          </p:nvSpPr>
          <p:spPr>
            <a:xfrm>
              <a:off x="2105858" y="1674515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9" name="Google Shape;14059;p61"/>
            <p:cNvSpPr/>
            <p:nvPr/>
          </p:nvSpPr>
          <p:spPr>
            <a:xfrm>
              <a:off x="2107134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0" name="Google Shape;14060;p61"/>
            <p:cNvSpPr/>
            <p:nvPr/>
          </p:nvSpPr>
          <p:spPr>
            <a:xfrm>
              <a:off x="2106183" y="167447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1" name="Google Shape;14061;p61"/>
            <p:cNvSpPr/>
            <p:nvPr/>
          </p:nvSpPr>
          <p:spPr>
            <a:xfrm>
              <a:off x="2102762" y="1677652"/>
              <a:ext cx="68" cy="448"/>
            </a:xfrm>
            <a:custGeom>
              <a:rect b="b" l="l" r="r" t="t"/>
              <a:pathLst>
                <a:path extrusionOk="0" h="33" w="5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2" name="Google Shape;14062;p61"/>
            <p:cNvSpPr/>
            <p:nvPr/>
          </p:nvSpPr>
          <p:spPr>
            <a:xfrm>
              <a:off x="2101771" y="167641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3" name="Google Shape;14063;p61"/>
            <p:cNvSpPr/>
            <p:nvPr/>
          </p:nvSpPr>
          <p:spPr>
            <a:xfrm>
              <a:off x="2102572" y="1688826"/>
              <a:ext cx="3584" cy="434"/>
            </a:xfrm>
            <a:custGeom>
              <a:rect b="b" l="l" r="r" t="t"/>
              <a:pathLst>
                <a:path extrusionOk="0" h="32" w="264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4" name="Google Shape;14064;p61"/>
            <p:cNvSpPr/>
            <p:nvPr/>
          </p:nvSpPr>
          <p:spPr>
            <a:xfrm>
              <a:off x="2106374" y="1691813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5" name="Google Shape;14065;p61"/>
            <p:cNvSpPr/>
            <p:nvPr/>
          </p:nvSpPr>
          <p:spPr>
            <a:xfrm>
              <a:off x="2101676" y="1676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6" name="Google Shape;14066;p61"/>
            <p:cNvSpPr/>
            <p:nvPr/>
          </p:nvSpPr>
          <p:spPr>
            <a:xfrm>
              <a:off x="2101907" y="1676606"/>
              <a:ext cx="543" cy="394"/>
            </a:xfrm>
            <a:custGeom>
              <a:rect b="b" l="l" r="r" t="t"/>
              <a:pathLst>
                <a:path extrusionOk="0" h="29" w="4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7" name="Google Shape;14067;p61"/>
            <p:cNvSpPr/>
            <p:nvPr/>
          </p:nvSpPr>
          <p:spPr>
            <a:xfrm>
              <a:off x="2143359" y="1670619"/>
              <a:ext cx="54" cy="448"/>
            </a:xfrm>
            <a:custGeom>
              <a:rect b="b" l="l" r="r" t="t"/>
              <a:pathLst>
                <a:path extrusionOk="0" h="33" w="4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8" name="Google Shape;14068;p61"/>
            <p:cNvSpPr/>
            <p:nvPr/>
          </p:nvSpPr>
          <p:spPr>
            <a:xfrm>
              <a:off x="2143304" y="1674760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9" name="Google Shape;14069;p61"/>
            <p:cNvSpPr/>
            <p:nvPr/>
          </p:nvSpPr>
          <p:spPr>
            <a:xfrm>
              <a:off x="2143454" y="1669383"/>
              <a:ext cx="14" cy="489"/>
            </a:xfrm>
            <a:custGeom>
              <a:rect b="b" l="l" r="r" t="t"/>
              <a:pathLst>
                <a:path extrusionOk="0" h="36" w="1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0" name="Google Shape;14070;p61"/>
            <p:cNvSpPr/>
            <p:nvPr/>
          </p:nvSpPr>
          <p:spPr>
            <a:xfrm>
              <a:off x="2143304" y="167204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1" name="Google Shape;14071;p61"/>
            <p:cNvSpPr/>
            <p:nvPr/>
          </p:nvSpPr>
          <p:spPr>
            <a:xfrm>
              <a:off x="2143304" y="16735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2" name="Google Shape;14072;p61"/>
            <p:cNvSpPr/>
            <p:nvPr/>
          </p:nvSpPr>
          <p:spPr>
            <a:xfrm>
              <a:off x="2143494" y="1668297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3" name="Google Shape;14073;p61"/>
            <p:cNvSpPr/>
            <p:nvPr/>
          </p:nvSpPr>
          <p:spPr>
            <a:xfrm>
              <a:off x="2143589" y="1667251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4" name="Google Shape;14074;p61"/>
            <p:cNvSpPr/>
            <p:nvPr/>
          </p:nvSpPr>
          <p:spPr>
            <a:xfrm>
              <a:off x="2184186" y="1698140"/>
              <a:ext cx="6626" cy="9138"/>
            </a:xfrm>
            <a:custGeom>
              <a:rect b="b" l="l" r="r" t="t"/>
              <a:pathLst>
                <a:path extrusionOk="0" h="673" w="488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5" name="Google Shape;14075;p61"/>
            <p:cNvSpPr/>
            <p:nvPr/>
          </p:nvSpPr>
          <p:spPr>
            <a:xfrm>
              <a:off x="2184336" y="17022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6" name="Google Shape;14076;p61"/>
            <p:cNvSpPr/>
            <p:nvPr/>
          </p:nvSpPr>
          <p:spPr>
            <a:xfrm>
              <a:off x="2184376" y="170266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7" name="Google Shape;14077;p61"/>
            <p:cNvSpPr/>
            <p:nvPr/>
          </p:nvSpPr>
          <p:spPr>
            <a:xfrm>
              <a:off x="2184376" y="17024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8" name="Google Shape;14078;p61"/>
            <p:cNvSpPr/>
            <p:nvPr/>
          </p:nvSpPr>
          <p:spPr>
            <a:xfrm>
              <a:off x="2184336" y="170213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9" name="Google Shape;14079;p61"/>
            <p:cNvSpPr/>
            <p:nvPr/>
          </p:nvSpPr>
          <p:spPr>
            <a:xfrm>
              <a:off x="2185666" y="1698615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0" name="Google Shape;14080;p61"/>
            <p:cNvSpPr/>
            <p:nvPr/>
          </p:nvSpPr>
          <p:spPr>
            <a:xfrm>
              <a:off x="2184241" y="170355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1" name="Google Shape;14081;p61"/>
            <p:cNvSpPr/>
            <p:nvPr/>
          </p:nvSpPr>
          <p:spPr>
            <a:xfrm>
              <a:off x="2184145" y="170403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2" name="Google Shape;14082;p61"/>
            <p:cNvSpPr/>
            <p:nvPr/>
          </p:nvSpPr>
          <p:spPr>
            <a:xfrm>
              <a:off x="2185422" y="169952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3" name="Google Shape;14083;p61"/>
            <p:cNvSpPr/>
            <p:nvPr/>
          </p:nvSpPr>
          <p:spPr>
            <a:xfrm>
              <a:off x="2184336" y="17029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4" name="Google Shape;14084;p61"/>
            <p:cNvSpPr/>
            <p:nvPr/>
          </p:nvSpPr>
          <p:spPr>
            <a:xfrm>
              <a:off x="2184336" y="170323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5" name="Google Shape;14085;p61"/>
            <p:cNvSpPr/>
            <p:nvPr/>
          </p:nvSpPr>
          <p:spPr>
            <a:xfrm>
              <a:off x="2188178" y="1703177"/>
              <a:ext cx="2580" cy="4195"/>
            </a:xfrm>
            <a:custGeom>
              <a:rect b="b" l="l" r="r" t="t"/>
              <a:pathLst>
                <a:path extrusionOk="0" h="309" w="19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6" name="Google Shape;14086;p61"/>
            <p:cNvSpPr/>
            <p:nvPr/>
          </p:nvSpPr>
          <p:spPr>
            <a:xfrm>
              <a:off x="2186372" y="1671338"/>
              <a:ext cx="27820" cy="35044"/>
            </a:xfrm>
            <a:custGeom>
              <a:rect b="b" l="l" r="r" t="t"/>
              <a:pathLst>
                <a:path extrusionOk="0" h="2581" w="2049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7" name="Google Shape;14087;p61"/>
            <p:cNvSpPr/>
            <p:nvPr/>
          </p:nvSpPr>
          <p:spPr>
            <a:xfrm>
              <a:off x="2189889" y="169439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8" name="Google Shape;14088;p61"/>
            <p:cNvSpPr/>
            <p:nvPr/>
          </p:nvSpPr>
          <p:spPr>
            <a:xfrm>
              <a:off x="2189373" y="169477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9" name="Google Shape;14089;p61"/>
            <p:cNvSpPr/>
            <p:nvPr/>
          </p:nvSpPr>
          <p:spPr>
            <a:xfrm>
              <a:off x="2189658" y="169458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0" name="Google Shape;14090;p61"/>
            <p:cNvSpPr/>
            <p:nvPr/>
          </p:nvSpPr>
          <p:spPr>
            <a:xfrm>
              <a:off x="2190798" y="168359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1" name="Google Shape;14091;p61"/>
            <p:cNvSpPr/>
            <p:nvPr/>
          </p:nvSpPr>
          <p:spPr>
            <a:xfrm>
              <a:off x="2190649" y="16926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2" name="Google Shape;14092;p61"/>
            <p:cNvSpPr/>
            <p:nvPr/>
          </p:nvSpPr>
          <p:spPr>
            <a:xfrm>
              <a:off x="2190894" y="1684020"/>
              <a:ext cx="204" cy="1969"/>
            </a:xfrm>
            <a:custGeom>
              <a:rect b="b" l="l" r="r" t="t"/>
              <a:pathLst>
                <a:path extrusionOk="0" h="145" w="15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3" name="Google Shape;14093;p61"/>
            <p:cNvSpPr/>
            <p:nvPr/>
          </p:nvSpPr>
          <p:spPr>
            <a:xfrm>
              <a:off x="2190554" y="1682404"/>
              <a:ext cx="258" cy="1208"/>
            </a:xfrm>
            <a:custGeom>
              <a:rect b="b" l="l" r="r" t="t"/>
              <a:pathLst>
                <a:path extrusionOk="0" h="89" w="19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4" name="Google Shape;14094;p61"/>
            <p:cNvSpPr/>
            <p:nvPr/>
          </p:nvSpPr>
          <p:spPr>
            <a:xfrm>
              <a:off x="2186331" y="167333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5" name="Google Shape;14095;p61"/>
            <p:cNvSpPr/>
            <p:nvPr/>
          </p:nvSpPr>
          <p:spPr>
            <a:xfrm>
              <a:off x="2187418" y="16762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6" name="Google Shape;14096;p61"/>
            <p:cNvSpPr/>
            <p:nvPr/>
          </p:nvSpPr>
          <p:spPr>
            <a:xfrm>
              <a:off x="2186522" y="1674380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7" name="Google Shape;14097;p61"/>
            <p:cNvSpPr/>
            <p:nvPr/>
          </p:nvSpPr>
          <p:spPr>
            <a:xfrm>
              <a:off x="2187228" y="167609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8" name="Google Shape;14098;p61"/>
            <p:cNvSpPr/>
            <p:nvPr/>
          </p:nvSpPr>
          <p:spPr>
            <a:xfrm>
              <a:off x="2187037" y="167580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9" name="Google Shape;14099;p61"/>
            <p:cNvSpPr/>
            <p:nvPr/>
          </p:nvSpPr>
          <p:spPr>
            <a:xfrm>
              <a:off x="2186372" y="1673714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0" name="Google Shape;14100;p61"/>
            <p:cNvSpPr/>
            <p:nvPr/>
          </p:nvSpPr>
          <p:spPr>
            <a:xfrm>
              <a:off x="2186902" y="1675425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1" name="Google Shape;14101;p61"/>
            <p:cNvSpPr/>
            <p:nvPr/>
          </p:nvSpPr>
          <p:spPr>
            <a:xfrm>
              <a:off x="2186712" y="1674950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2" name="Google Shape;14102;p61"/>
            <p:cNvSpPr/>
            <p:nvPr/>
          </p:nvSpPr>
          <p:spPr>
            <a:xfrm>
              <a:off x="2190989" y="16851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3" name="Google Shape;14103;p61"/>
            <p:cNvSpPr/>
            <p:nvPr/>
          </p:nvSpPr>
          <p:spPr>
            <a:xfrm>
              <a:off x="2190839" y="1683599"/>
              <a:ext cx="163" cy="1480"/>
            </a:xfrm>
            <a:custGeom>
              <a:rect b="b" l="l" r="r" t="t"/>
              <a:pathLst>
                <a:path extrusionOk="0" h="109" w="12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4" name="Google Shape;14104;p61"/>
            <p:cNvSpPr/>
            <p:nvPr/>
          </p:nvSpPr>
          <p:spPr>
            <a:xfrm>
              <a:off x="2193745" y="1702892"/>
              <a:ext cx="679" cy="299"/>
            </a:xfrm>
            <a:custGeom>
              <a:rect b="b" l="l" r="r" t="t"/>
              <a:pathLst>
                <a:path extrusionOk="0" h="22" w="5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5" name="Google Shape;14105;p61"/>
            <p:cNvSpPr/>
            <p:nvPr/>
          </p:nvSpPr>
          <p:spPr>
            <a:xfrm>
              <a:off x="2192740" y="170251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6" name="Google Shape;14106;p61"/>
            <p:cNvSpPr/>
            <p:nvPr/>
          </p:nvSpPr>
          <p:spPr>
            <a:xfrm>
              <a:off x="2194546" y="1703272"/>
              <a:ext cx="679" cy="353"/>
            </a:xfrm>
            <a:custGeom>
              <a:rect b="b" l="l" r="r" t="t"/>
              <a:pathLst>
                <a:path extrusionOk="0" h="26" w="5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7" name="Google Shape;14107;p61"/>
            <p:cNvSpPr/>
            <p:nvPr/>
          </p:nvSpPr>
          <p:spPr>
            <a:xfrm>
              <a:off x="2193270" y="17026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8" name="Google Shape;14108;p61"/>
            <p:cNvSpPr/>
            <p:nvPr/>
          </p:nvSpPr>
          <p:spPr>
            <a:xfrm>
              <a:off x="2195646" y="17038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9" name="Google Shape;14109;p61"/>
            <p:cNvSpPr/>
            <p:nvPr/>
          </p:nvSpPr>
          <p:spPr>
            <a:xfrm>
              <a:off x="2196067" y="1672098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0" name="Google Shape;14110;p61"/>
            <p:cNvSpPr/>
            <p:nvPr/>
          </p:nvSpPr>
          <p:spPr>
            <a:xfrm>
              <a:off x="2197017" y="167228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1" name="Google Shape;14111;p61"/>
            <p:cNvSpPr/>
            <p:nvPr/>
          </p:nvSpPr>
          <p:spPr>
            <a:xfrm>
              <a:off x="2196596" y="167219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2" name="Google Shape;14112;p61"/>
            <p:cNvSpPr/>
            <p:nvPr/>
          </p:nvSpPr>
          <p:spPr>
            <a:xfrm>
              <a:off x="2186331" y="1671189"/>
              <a:ext cx="6762" cy="2159"/>
            </a:xfrm>
            <a:custGeom>
              <a:rect b="b" l="l" r="r" t="t"/>
              <a:pathLst>
                <a:path extrusionOk="0" h="159" w="498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3" name="Google Shape;14113;p61"/>
            <p:cNvSpPr/>
            <p:nvPr/>
          </p:nvSpPr>
          <p:spPr>
            <a:xfrm>
              <a:off x="2196311" y="167213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4" name="Google Shape;14114;p61"/>
            <p:cNvSpPr/>
            <p:nvPr/>
          </p:nvSpPr>
          <p:spPr>
            <a:xfrm>
              <a:off x="2197397" y="1672614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5" name="Google Shape;14115;p61"/>
            <p:cNvSpPr/>
            <p:nvPr/>
          </p:nvSpPr>
          <p:spPr>
            <a:xfrm>
              <a:off x="2197546" y="1672900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6" name="Google Shape;14116;p61"/>
            <p:cNvSpPr/>
            <p:nvPr/>
          </p:nvSpPr>
          <p:spPr>
            <a:xfrm>
              <a:off x="2197302" y="167232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7" name="Google Shape;14117;p61"/>
            <p:cNvSpPr/>
            <p:nvPr/>
          </p:nvSpPr>
          <p:spPr>
            <a:xfrm>
              <a:off x="2211572" y="1686029"/>
              <a:ext cx="584" cy="2811"/>
            </a:xfrm>
            <a:custGeom>
              <a:rect b="b" l="l" r="r" t="t"/>
              <a:pathLst>
                <a:path extrusionOk="0" h="207" w="43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8" name="Google Shape;14118;p61"/>
            <p:cNvSpPr/>
            <p:nvPr/>
          </p:nvSpPr>
          <p:spPr>
            <a:xfrm>
              <a:off x="2198253" y="167390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9" name="Google Shape;14119;p61"/>
            <p:cNvSpPr/>
            <p:nvPr/>
          </p:nvSpPr>
          <p:spPr>
            <a:xfrm>
              <a:off x="2198022" y="1673565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0" name="Google Shape;14120;p61"/>
            <p:cNvSpPr/>
            <p:nvPr/>
          </p:nvSpPr>
          <p:spPr>
            <a:xfrm>
              <a:off x="2197777" y="1673280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1" name="Google Shape;14121;p61"/>
            <p:cNvSpPr/>
            <p:nvPr/>
          </p:nvSpPr>
          <p:spPr>
            <a:xfrm>
              <a:off x="2211803" y="1688826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2" name="Google Shape;14122;p61"/>
            <p:cNvSpPr/>
            <p:nvPr/>
          </p:nvSpPr>
          <p:spPr>
            <a:xfrm>
              <a:off x="2211762" y="1700095"/>
              <a:ext cx="489" cy="679"/>
            </a:xfrm>
            <a:custGeom>
              <a:rect b="b" l="l" r="r" t="t"/>
              <a:pathLst>
                <a:path extrusionOk="0" h="50" w="36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3" name="Google Shape;14123;p61"/>
            <p:cNvSpPr/>
            <p:nvPr/>
          </p:nvSpPr>
          <p:spPr>
            <a:xfrm>
              <a:off x="2211233" y="1700761"/>
              <a:ext cx="543" cy="1819"/>
            </a:xfrm>
            <a:custGeom>
              <a:rect b="b" l="l" r="r" t="t"/>
              <a:pathLst>
                <a:path extrusionOk="0" h="134" w="4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4" name="Google Shape;14124;p61"/>
            <p:cNvSpPr/>
            <p:nvPr/>
          </p:nvSpPr>
          <p:spPr>
            <a:xfrm>
              <a:off x="2211192" y="1702852"/>
              <a:ext cx="109" cy="1344"/>
            </a:xfrm>
            <a:custGeom>
              <a:rect b="b" l="l" r="r" t="t"/>
              <a:pathLst>
                <a:path extrusionOk="0" h="99" w="8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5" name="Google Shape;14125;p61"/>
            <p:cNvSpPr/>
            <p:nvPr/>
          </p:nvSpPr>
          <p:spPr>
            <a:xfrm>
              <a:off x="2212047" y="168877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6" name="Google Shape;14126;p61"/>
            <p:cNvSpPr/>
            <p:nvPr/>
          </p:nvSpPr>
          <p:spPr>
            <a:xfrm>
              <a:off x="2200208" y="1705703"/>
              <a:ext cx="2444" cy="489"/>
            </a:xfrm>
            <a:custGeom>
              <a:rect b="b" l="l" r="r" t="t"/>
              <a:pathLst>
                <a:path extrusionOk="0" h="36" w="18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7" name="Google Shape;14127;p61"/>
            <p:cNvSpPr/>
            <p:nvPr/>
          </p:nvSpPr>
          <p:spPr>
            <a:xfrm>
              <a:off x="2207906" y="1704657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8" name="Google Shape;14128;p61"/>
            <p:cNvSpPr/>
            <p:nvPr/>
          </p:nvSpPr>
          <p:spPr>
            <a:xfrm>
              <a:off x="2208857" y="1704467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9" name="Google Shape;14129;p61"/>
            <p:cNvSpPr/>
            <p:nvPr/>
          </p:nvSpPr>
          <p:spPr>
            <a:xfrm>
              <a:off x="2206100" y="1704942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0" name="Google Shape;14130;p61"/>
            <p:cNvSpPr/>
            <p:nvPr/>
          </p:nvSpPr>
          <p:spPr>
            <a:xfrm>
              <a:off x="2209766" y="1704318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1" name="Google Shape;14131;p61"/>
            <p:cNvSpPr/>
            <p:nvPr/>
          </p:nvSpPr>
          <p:spPr>
            <a:xfrm>
              <a:off x="2203493" y="1705418"/>
              <a:ext cx="625" cy="149"/>
            </a:xfrm>
            <a:custGeom>
              <a:rect b="b" l="l" r="r" t="t"/>
              <a:pathLst>
                <a:path extrusionOk="0" h="11" w="46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2" name="Google Shape;14132;p61"/>
            <p:cNvSpPr/>
            <p:nvPr/>
          </p:nvSpPr>
          <p:spPr>
            <a:xfrm>
              <a:off x="2210662" y="170418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3" name="Google Shape;14133;p61"/>
            <p:cNvSpPr/>
            <p:nvPr/>
          </p:nvSpPr>
          <p:spPr>
            <a:xfrm>
              <a:off x="2205150" y="1705078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4" name="Google Shape;14134;p61"/>
            <p:cNvSpPr/>
            <p:nvPr/>
          </p:nvSpPr>
          <p:spPr>
            <a:xfrm>
              <a:off x="2202679" y="1705553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5" name="Google Shape;14135;p61"/>
            <p:cNvSpPr/>
            <p:nvPr/>
          </p:nvSpPr>
          <p:spPr>
            <a:xfrm>
              <a:off x="2204295" y="1705268"/>
              <a:ext cx="679" cy="109"/>
            </a:xfrm>
            <a:custGeom>
              <a:rect b="b" l="l" r="r" t="t"/>
              <a:pathLst>
                <a:path extrusionOk="0" h="8" w="5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6" name="Google Shape;14136;p61"/>
            <p:cNvSpPr/>
            <p:nvPr/>
          </p:nvSpPr>
          <p:spPr>
            <a:xfrm>
              <a:off x="2207010" y="1704793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7" name="Google Shape;14137;p61"/>
            <p:cNvSpPr/>
            <p:nvPr/>
          </p:nvSpPr>
          <p:spPr>
            <a:xfrm>
              <a:off x="2189604" y="1699050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8" name="Google Shape;14138;p61"/>
            <p:cNvSpPr/>
            <p:nvPr/>
          </p:nvSpPr>
          <p:spPr>
            <a:xfrm>
              <a:off x="2190364" y="1699946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9" name="Google Shape;14139;p61"/>
            <p:cNvSpPr/>
            <p:nvPr/>
          </p:nvSpPr>
          <p:spPr>
            <a:xfrm>
              <a:off x="2191314" y="170104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0" name="Google Shape;14140;p61"/>
            <p:cNvSpPr/>
            <p:nvPr/>
          </p:nvSpPr>
          <p:spPr>
            <a:xfrm>
              <a:off x="2188178" y="169747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1" name="Google Shape;14141;p61"/>
            <p:cNvSpPr/>
            <p:nvPr/>
          </p:nvSpPr>
          <p:spPr>
            <a:xfrm>
              <a:off x="2188843" y="169823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2" name="Google Shape;14142;p61"/>
            <p:cNvSpPr/>
            <p:nvPr/>
          </p:nvSpPr>
          <p:spPr>
            <a:xfrm>
              <a:off x="2191980" y="170190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3" name="Google Shape;14143;p61"/>
            <p:cNvSpPr/>
            <p:nvPr/>
          </p:nvSpPr>
          <p:spPr>
            <a:xfrm>
              <a:off x="2187513" y="169676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4" name="Google Shape;14144;p61"/>
            <p:cNvSpPr/>
            <p:nvPr/>
          </p:nvSpPr>
          <p:spPr>
            <a:xfrm>
              <a:off x="1979940" y="1694338"/>
              <a:ext cx="92083" cy="65769"/>
            </a:xfrm>
            <a:custGeom>
              <a:rect b="b" l="l" r="r" t="t"/>
              <a:pathLst>
                <a:path extrusionOk="0" h="4844" w="6782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</p:txBody>
        </p:sp>
      </p:grpSp>
      <p:sp>
        <p:nvSpPr>
          <p:cNvPr id="14145" name="Google Shape;14145;p61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</a:t>
            </a:r>
            <a:r>
              <a:rPr lang="en"/>
              <a:t>!</a:t>
            </a:r>
            <a:endParaRPr/>
          </a:p>
        </p:txBody>
      </p:sp>
      <p:pic>
        <p:nvPicPr>
          <p:cNvPr id="14146" name="Google Shape;141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625" y="1486075"/>
            <a:ext cx="4582375" cy="365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4147" name="Google Shape;14147;p61"/>
          <p:cNvSpPr txBox="1"/>
          <p:nvPr/>
        </p:nvSpPr>
        <p:spPr>
          <a:xfrm>
            <a:off x="711725" y="1486075"/>
            <a:ext cx="2583000" cy="180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¿Alguna pregunta</a:t>
            </a:r>
            <a:r>
              <a:rPr lang="en" sz="47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?</a:t>
            </a:r>
            <a:endParaRPr sz="47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8" name="Shape 9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9" name="Google Shape;9919;p42"/>
          <p:cNvSpPr txBox="1"/>
          <p:nvPr>
            <p:ph type="title"/>
          </p:nvPr>
        </p:nvSpPr>
        <p:spPr>
          <a:xfrm>
            <a:off x="219100" y="1502700"/>
            <a:ext cx="4053300" cy="12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Los Datos</a:t>
            </a:r>
            <a:endParaRPr/>
          </a:p>
        </p:txBody>
      </p:sp>
      <p:sp>
        <p:nvSpPr>
          <p:cNvPr id="9920" name="Google Shape;9920;p42"/>
          <p:cNvSpPr txBox="1"/>
          <p:nvPr>
            <p:ph idx="1" type="subTitle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Una </a:t>
            </a:r>
            <a:r>
              <a:rPr lang="en"/>
              <a:t>rápida</a:t>
            </a:r>
            <a:r>
              <a:rPr lang="en"/>
              <a:t> </a:t>
            </a:r>
            <a:r>
              <a:rPr lang="en"/>
              <a:t>acercación</a:t>
            </a:r>
            <a:r>
              <a:rPr lang="en"/>
              <a:t> a como se han obtenido los datos, su licencia, y decisiones de uso</a:t>
            </a:r>
            <a:endParaRPr/>
          </a:p>
        </p:txBody>
      </p:sp>
      <p:pic>
        <p:nvPicPr>
          <p:cNvPr id="9921" name="Google Shape;99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025" y="698363"/>
            <a:ext cx="3375774" cy="44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922" name="Google Shape;9922;p42"/>
          <p:cNvSpPr txBox="1"/>
          <p:nvPr>
            <p:ph idx="4294967295" type="title"/>
          </p:nvPr>
        </p:nvSpPr>
        <p:spPr>
          <a:xfrm>
            <a:off x="386875" y="86625"/>
            <a:ext cx="17151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01</a:t>
            </a:r>
            <a:endParaRPr sz="9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6" name="Shape 9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7" name="Google Shape;99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8" name="Google Shape;9928;p43"/>
          <p:cNvSpPr/>
          <p:nvPr/>
        </p:nvSpPr>
        <p:spPr>
          <a:xfrm>
            <a:off x="1875850" y="808900"/>
            <a:ext cx="822900" cy="22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2" name="Shape 9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" name="Google Shape;99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4" name="Google Shape;9934;p44"/>
          <p:cNvSpPr/>
          <p:nvPr/>
        </p:nvSpPr>
        <p:spPr>
          <a:xfrm>
            <a:off x="5319275" y="364900"/>
            <a:ext cx="2436300" cy="16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35" name="Google Shape;9935;p44"/>
          <p:cNvCxnSpPr/>
          <p:nvPr/>
        </p:nvCxnSpPr>
        <p:spPr>
          <a:xfrm flipH="1">
            <a:off x="2005850" y="50900"/>
            <a:ext cx="249000" cy="23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36" name="Google Shape;9936;p44"/>
          <p:cNvCxnSpPr/>
          <p:nvPr/>
        </p:nvCxnSpPr>
        <p:spPr>
          <a:xfrm flipH="1">
            <a:off x="3186950" y="50900"/>
            <a:ext cx="249000" cy="23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37" name="Google Shape;9937;p44"/>
          <p:cNvCxnSpPr/>
          <p:nvPr/>
        </p:nvCxnSpPr>
        <p:spPr>
          <a:xfrm flipH="1">
            <a:off x="881300" y="50900"/>
            <a:ext cx="249000" cy="23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38" name="Google Shape;9938;p44"/>
          <p:cNvCxnSpPr/>
          <p:nvPr/>
        </p:nvCxnSpPr>
        <p:spPr>
          <a:xfrm flipH="1">
            <a:off x="8072150" y="50900"/>
            <a:ext cx="249000" cy="23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2" name="Shape 9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43" name="Google Shape;9943;p45"/>
          <p:cNvCxnSpPr/>
          <p:nvPr/>
        </p:nvCxnSpPr>
        <p:spPr>
          <a:xfrm flipH="1">
            <a:off x="1929875" y="94200"/>
            <a:ext cx="3033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44" name="Google Shape;9944;p45"/>
          <p:cNvCxnSpPr/>
          <p:nvPr/>
        </p:nvCxnSpPr>
        <p:spPr>
          <a:xfrm flipH="1">
            <a:off x="3230075" y="94200"/>
            <a:ext cx="3033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45" name="Google Shape;9945;p45"/>
          <p:cNvCxnSpPr/>
          <p:nvPr/>
        </p:nvCxnSpPr>
        <p:spPr>
          <a:xfrm flipH="1">
            <a:off x="8071975" y="94200"/>
            <a:ext cx="3033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46" name="Google Shape;99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947" name="Google Shape;9947;p45"/>
          <p:cNvSpPr/>
          <p:nvPr/>
        </p:nvSpPr>
        <p:spPr>
          <a:xfrm>
            <a:off x="3045300" y="375750"/>
            <a:ext cx="1321200" cy="16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1" name="Shape 9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2" name="Google Shape;9952;p46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Utilización de los datos</a:t>
            </a:r>
            <a:endParaRPr/>
          </a:p>
        </p:txBody>
      </p:sp>
      <p:sp>
        <p:nvSpPr>
          <p:cNvPr id="9953" name="Google Shape;9953;p46"/>
          <p:cNvSpPr txBox="1"/>
          <p:nvPr>
            <p:ph idx="1" type="body"/>
          </p:nvPr>
        </p:nvSpPr>
        <p:spPr>
          <a:xfrm>
            <a:off x="1058225" y="1551725"/>
            <a:ext cx="3005100" cy="43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1- Estrategia de nombrado</a:t>
            </a:r>
            <a:endParaRPr/>
          </a:p>
        </p:txBody>
      </p:sp>
      <p:sp>
        <p:nvSpPr>
          <p:cNvPr id="9954" name="Google Shape;9954;p46"/>
          <p:cNvSpPr txBox="1"/>
          <p:nvPr>
            <p:ph idx="1" type="body"/>
          </p:nvPr>
        </p:nvSpPr>
        <p:spPr>
          <a:xfrm>
            <a:off x="321875" y="1989125"/>
            <a:ext cx="8500200" cy="271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identificación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de las clases y propiedades se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utilizará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la siguiente URI: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- http://smartcity.linkeddata.es/ontology/TerrazasMadrid/</a:t>
            </a:r>
            <a:r>
              <a:rPr b="1" lang="en" sz="14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1" sz="140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identificación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de los recursos se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utilizará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la siguiente URI: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- http://smartcity.linkeddata.es/ontology/TerrazasMadrid/[</a:t>
            </a:r>
            <a:r>
              <a:rPr b="1" lang="en" sz="14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className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]/</a:t>
            </a:r>
            <a:r>
              <a:rPr b="1" lang="en" sz="1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1" sz="14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Algún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ejemplo que representa este tipo de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notación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- http://smartcity.linkeddata.es/resource/TerrazasMadrid/</a:t>
            </a:r>
            <a:r>
              <a:rPr b="1" lang="en" sz="14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Terraza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" sz="1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270071068</a:t>
            </a:r>
            <a:endParaRPr b="1" sz="14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58" name="Shape 9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9" name="Google Shape;9959;p47"/>
          <p:cNvSpPr txBox="1"/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  <p:sp>
        <p:nvSpPr>
          <p:cNvPr id="9960" name="Google Shape;9960;p47"/>
          <p:cNvSpPr txBox="1"/>
          <p:nvPr>
            <p:ph idx="2" type="title"/>
          </p:nvPr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9961" name="Google Shape;99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102" y="0"/>
            <a:ext cx="58808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5" name="Shape 9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6" name="Google Shape;9966;p48"/>
          <p:cNvSpPr/>
          <p:nvPr/>
        </p:nvSpPr>
        <p:spPr>
          <a:xfrm>
            <a:off x="901123" y="201877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7" name="Google Shape;9967;p48"/>
          <p:cNvSpPr/>
          <p:nvPr/>
        </p:nvSpPr>
        <p:spPr>
          <a:xfrm rot="-8235435">
            <a:off x="901129" y="1991891"/>
            <a:ext cx="1184686" cy="1086763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8" name="Google Shape;9968;p48"/>
          <p:cNvSpPr/>
          <p:nvPr/>
        </p:nvSpPr>
        <p:spPr>
          <a:xfrm>
            <a:off x="2495753" y="198296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9" name="Google Shape;9969;p48"/>
          <p:cNvSpPr/>
          <p:nvPr/>
        </p:nvSpPr>
        <p:spPr>
          <a:xfrm>
            <a:off x="4018428" y="198387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0" name="Google Shape;9970;p48"/>
          <p:cNvSpPr/>
          <p:nvPr/>
        </p:nvSpPr>
        <p:spPr>
          <a:xfrm>
            <a:off x="7050568" y="191801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1" name="Google Shape;9971;p48"/>
          <p:cNvSpPr/>
          <p:nvPr/>
        </p:nvSpPr>
        <p:spPr>
          <a:xfrm>
            <a:off x="5552039" y="192651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2" name="Google Shape;9972;p48"/>
          <p:cNvSpPr/>
          <p:nvPr/>
        </p:nvSpPr>
        <p:spPr>
          <a:xfrm rot="-2117913">
            <a:off x="2495754" y="1963803"/>
            <a:ext cx="1184624" cy="108670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3" name="Google Shape;9973;p48"/>
          <p:cNvSpPr/>
          <p:nvPr/>
        </p:nvSpPr>
        <p:spPr>
          <a:xfrm rot="-5577804">
            <a:off x="4018405" y="1963720"/>
            <a:ext cx="1184744" cy="1086816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4" name="Google Shape;9974;p48"/>
          <p:cNvSpPr/>
          <p:nvPr/>
        </p:nvSpPr>
        <p:spPr>
          <a:xfrm rot="4007904">
            <a:off x="5551990" y="1949326"/>
            <a:ext cx="1184798" cy="108686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5" name="Google Shape;9975;p48"/>
          <p:cNvSpPr/>
          <p:nvPr/>
        </p:nvSpPr>
        <p:spPr>
          <a:xfrm flipH="1" rot="-2250762">
            <a:off x="7050507" y="1949318"/>
            <a:ext cx="1184822" cy="108688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6" name="Google Shape;9976;p48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Evolución a lo largo del Tiempo</a:t>
            </a:r>
            <a:endParaRPr sz="3200"/>
          </a:p>
        </p:txBody>
      </p:sp>
      <p:sp>
        <p:nvSpPr>
          <p:cNvPr id="9977" name="Google Shape;9977;p48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Limpieza de datos</a:t>
            </a:r>
            <a:endParaRPr sz="16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978" name="Google Shape;9978;p48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V1.1</a:t>
            </a:r>
            <a:endParaRPr sz="2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79" name="Google Shape;9979;p48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Dataset inicial</a:t>
            </a:r>
            <a:endParaRPr sz="16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980" name="Google Shape;9980;p48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Limpieza de datos</a:t>
            </a:r>
            <a:endParaRPr sz="16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981" name="Google Shape;9981;p48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V1.2</a:t>
            </a:r>
            <a:endParaRPr sz="2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82" name="Google Shape;9982;p48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V1.3</a:t>
            </a:r>
            <a:endParaRPr sz="2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83" name="Google Shape;9983;p48"/>
          <p:cNvSpPr txBox="1"/>
          <p:nvPr/>
        </p:nvSpPr>
        <p:spPr>
          <a:xfrm>
            <a:off x="6957450" y="3839500"/>
            <a:ext cx="1594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Limpieza de datos(Aplicación)</a:t>
            </a:r>
            <a:endParaRPr sz="16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984" name="Google Shape;9984;p48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Linkeo wikidata</a:t>
            </a:r>
            <a:endParaRPr sz="16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985" name="Google Shape;9985;p48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V1.4</a:t>
            </a:r>
            <a:endParaRPr sz="2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86" name="Google Shape;9986;p48"/>
          <p:cNvSpPr txBox="1"/>
          <p:nvPr/>
        </p:nvSpPr>
        <p:spPr>
          <a:xfrm>
            <a:off x="6957452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V1.5</a:t>
            </a:r>
            <a:endParaRPr sz="2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9987" name="Google Shape;9987;p48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9988" name="Google Shape;9988;p48"/>
            <p:cNvSpPr/>
            <p:nvPr/>
          </p:nvSpPr>
          <p:spPr>
            <a:xfrm>
              <a:off x="2632400" y="603450"/>
              <a:ext cx="2335625" cy="1998800"/>
            </a:xfrm>
            <a:custGeom>
              <a:rect b="b" l="l" r="r" t="t"/>
              <a:pathLst>
                <a:path extrusionOk="0" h="79952" w="93425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48"/>
            <p:cNvSpPr/>
            <p:nvPr/>
          </p:nvSpPr>
          <p:spPr>
            <a:xfrm>
              <a:off x="4483600" y="548000"/>
              <a:ext cx="495025" cy="154975"/>
            </a:xfrm>
            <a:custGeom>
              <a:rect b="b" l="l" r="r" t="t"/>
              <a:pathLst>
                <a:path extrusionOk="0" h="6199" w="19801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0" name="Google Shape;9990;p48"/>
            <p:cNvSpPr/>
            <p:nvPr/>
          </p:nvSpPr>
          <p:spPr>
            <a:xfrm>
              <a:off x="5060950" y="548000"/>
              <a:ext cx="270775" cy="154975"/>
            </a:xfrm>
            <a:custGeom>
              <a:rect b="b" l="l" r="r" t="t"/>
              <a:pathLst>
                <a:path extrusionOk="0" h="6199" w="10831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1" name="Google Shape;9991;p48"/>
            <p:cNvSpPr/>
            <p:nvPr/>
          </p:nvSpPr>
          <p:spPr>
            <a:xfrm>
              <a:off x="1863400" y="238125"/>
              <a:ext cx="3873625" cy="5219200"/>
            </a:xfrm>
            <a:custGeom>
              <a:rect b="b" l="l" r="r" t="t"/>
              <a:pathLst>
                <a:path extrusionOk="0" h="208768" w="154945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2" name="Google Shape;9992;p48"/>
          <p:cNvGrpSpPr/>
          <p:nvPr/>
        </p:nvGrpSpPr>
        <p:grpSpPr>
          <a:xfrm>
            <a:off x="7499783" y="2237439"/>
            <a:ext cx="286270" cy="438398"/>
            <a:chOff x="2098250" y="238300"/>
            <a:chExt cx="3403925" cy="5219025"/>
          </a:xfrm>
        </p:grpSpPr>
        <p:sp>
          <p:nvSpPr>
            <p:cNvPr id="9993" name="Google Shape;9993;p48"/>
            <p:cNvSpPr/>
            <p:nvPr/>
          </p:nvSpPr>
          <p:spPr>
            <a:xfrm>
              <a:off x="4536600" y="3357950"/>
              <a:ext cx="236525" cy="253400"/>
            </a:xfrm>
            <a:custGeom>
              <a:rect b="b" l="l" r="r" t="t"/>
              <a:pathLst>
                <a:path extrusionOk="0" h="10136" w="9461">
                  <a:moveTo>
                    <a:pt x="5929" y="1"/>
                  </a:moveTo>
                  <a:cubicBezTo>
                    <a:pt x="4828" y="1"/>
                    <a:pt x="3762" y="602"/>
                    <a:pt x="3197" y="1642"/>
                  </a:cubicBezTo>
                  <a:cubicBezTo>
                    <a:pt x="2512" y="2849"/>
                    <a:pt x="1794" y="4055"/>
                    <a:pt x="979" y="5197"/>
                  </a:cubicBezTo>
                  <a:cubicBezTo>
                    <a:pt x="0" y="6600"/>
                    <a:pt x="424" y="8427"/>
                    <a:pt x="1762" y="9503"/>
                  </a:cubicBezTo>
                  <a:cubicBezTo>
                    <a:pt x="2323" y="9960"/>
                    <a:pt x="2904" y="10136"/>
                    <a:pt x="3454" y="10136"/>
                  </a:cubicBezTo>
                  <a:cubicBezTo>
                    <a:pt x="4631" y="10136"/>
                    <a:pt x="5667" y="9331"/>
                    <a:pt x="6068" y="8753"/>
                  </a:cubicBezTo>
                  <a:cubicBezTo>
                    <a:pt x="7014" y="7415"/>
                    <a:pt x="7862" y="6013"/>
                    <a:pt x="8645" y="4577"/>
                  </a:cubicBezTo>
                  <a:cubicBezTo>
                    <a:pt x="9460" y="3077"/>
                    <a:pt x="8906" y="1185"/>
                    <a:pt x="7372" y="369"/>
                  </a:cubicBezTo>
                  <a:cubicBezTo>
                    <a:pt x="6912" y="119"/>
                    <a:pt x="6417" y="1"/>
                    <a:pt x="5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48"/>
            <p:cNvSpPr/>
            <p:nvPr/>
          </p:nvSpPr>
          <p:spPr>
            <a:xfrm>
              <a:off x="3898050" y="3642000"/>
              <a:ext cx="644275" cy="383425"/>
            </a:xfrm>
            <a:custGeom>
              <a:rect b="b" l="l" r="r" t="t"/>
              <a:pathLst>
                <a:path extrusionOk="0" h="15337" w="25771">
                  <a:moveTo>
                    <a:pt x="22325" y="0"/>
                  </a:moveTo>
                  <a:cubicBezTo>
                    <a:pt x="21606" y="0"/>
                    <a:pt x="20881" y="248"/>
                    <a:pt x="20291" y="751"/>
                  </a:cubicBezTo>
                  <a:cubicBezTo>
                    <a:pt x="15300" y="5056"/>
                    <a:pt x="9232" y="7960"/>
                    <a:pt x="2806" y="9166"/>
                  </a:cubicBezTo>
                  <a:cubicBezTo>
                    <a:pt x="1110" y="9460"/>
                    <a:pt x="1" y="11091"/>
                    <a:pt x="327" y="12755"/>
                  </a:cubicBezTo>
                  <a:cubicBezTo>
                    <a:pt x="742" y="14988"/>
                    <a:pt x="2262" y="15336"/>
                    <a:pt x="3189" y="15336"/>
                  </a:cubicBezTo>
                  <a:cubicBezTo>
                    <a:pt x="3575" y="15336"/>
                    <a:pt x="3858" y="15276"/>
                    <a:pt x="3915" y="15266"/>
                  </a:cubicBezTo>
                  <a:cubicBezTo>
                    <a:pt x="11451" y="13864"/>
                    <a:pt x="18496" y="10471"/>
                    <a:pt x="24335" y="5448"/>
                  </a:cubicBezTo>
                  <a:cubicBezTo>
                    <a:pt x="25640" y="4339"/>
                    <a:pt x="25771" y="2382"/>
                    <a:pt x="24662" y="1077"/>
                  </a:cubicBezTo>
                  <a:cubicBezTo>
                    <a:pt x="24055" y="363"/>
                    <a:pt x="23194" y="0"/>
                    <a:pt x="22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48"/>
            <p:cNvSpPr/>
            <p:nvPr/>
          </p:nvSpPr>
          <p:spPr>
            <a:xfrm>
              <a:off x="2098250" y="238300"/>
              <a:ext cx="3403925" cy="5219025"/>
            </a:xfrm>
            <a:custGeom>
              <a:rect b="b" l="l" r="r" t="t"/>
              <a:pathLst>
                <a:path extrusionOk="0" h="208761" w="136157">
                  <a:moveTo>
                    <a:pt x="41232" y="55545"/>
                  </a:moveTo>
                  <a:cubicBezTo>
                    <a:pt x="39569" y="59165"/>
                    <a:pt x="39993" y="63667"/>
                    <a:pt x="40123" y="64515"/>
                  </a:cubicBezTo>
                  <a:lnTo>
                    <a:pt x="31022" y="64515"/>
                  </a:lnTo>
                  <a:cubicBezTo>
                    <a:pt x="31577" y="59459"/>
                    <a:pt x="35883" y="55545"/>
                    <a:pt x="41069" y="55545"/>
                  </a:cubicBezTo>
                  <a:close/>
                  <a:moveTo>
                    <a:pt x="57085" y="51886"/>
                  </a:moveTo>
                  <a:cubicBezTo>
                    <a:pt x="57225" y="51886"/>
                    <a:pt x="57366" y="51888"/>
                    <a:pt x="57510" y="51891"/>
                  </a:cubicBezTo>
                  <a:cubicBezTo>
                    <a:pt x="57542" y="59035"/>
                    <a:pt x="58554" y="63961"/>
                    <a:pt x="58684" y="64515"/>
                  </a:cubicBezTo>
                  <a:lnTo>
                    <a:pt x="46452" y="64515"/>
                  </a:lnTo>
                  <a:cubicBezTo>
                    <a:pt x="46258" y="63709"/>
                    <a:pt x="45555" y="51886"/>
                    <a:pt x="57085" y="51886"/>
                  </a:cubicBezTo>
                  <a:close/>
                  <a:moveTo>
                    <a:pt x="70724" y="6191"/>
                  </a:moveTo>
                  <a:cubicBezTo>
                    <a:pt x="70824" y="6191"/>
                    <a:pt x="73373" y="6254"/>
                    <a:pt x="78745" y="15487"/>
                  </a:cubicBezTo>
                  <a:cubicBezTo>
                    <a:pt x="83638" y="23903"/>
                    <a:pt x="88629" y="37930"/>
                    <a:pt x="88629" y="37930"/>
                  </a:cubicBezTo>
                  <a:cubicBezTo>
                    <a:pt x="89092" y="39216"/>
                    <a:pt x="90306" y="39995"/>
                    <a:pt x="91582" y="39995"/>
                  </a:cubicBezTo>
                  <a:cubicBezTo>
                    <a:pt x="91924" y="39995"/>
                    <a:pt x="92271" y="39939"/>
                    <a:pt x="92609" y="39822"/>
                  </a:cubicBezTo>
                  <a:cubicBezTo>
                    <a:pt x="94207" y="39235"/>
                    <a:pt x="95055" y="37473"/>
                    <a:pt x="94501" y="35842"/>
                  </a:cubicBezTo>
                  <a:cubicBezTo>
                    <a:pt x="94501" y="35842"/>
                    <a:pt x="92674" y="31014"/>
                    <a:pt x="92478" y="30493"/>
                  </a:cubicBezTo>
                  <a:cubicBezTo>
                    <a:pt x="103143" y="15336"/>
                    <a:pt x="109742" y="10828"/>
                    <a:pt x="111795" y="10828"/>
                  </a:cubicBezTo>
                  <a:cubicBezTo>
                    <a:pt x="111933" y="10828"/>
                    <a:pt x="112051" y="10849"/>
                    <a:pt x="112148" y="10888"/>
                  </a:cubicBezTo>
                  <a:cubicBezTo>
                    <a:pt x="113127" y="11279"/>
                    <a:pt x="115508" y="16336"/>
                    <a:pt x="113322" y="33624"/>
                  </a:cubicBezTo>
                  <a:cubicBezTo>
                    <a:pt x="111822" y="45596"/>
                    <a:pt x="108821" y="57991"/>
                    <a:pt x="106570" y="64515"/>
                  </a:cubicBezTo>
                  <a:lnTo>
                    <a:pt x="100535" y="64515"/>
                  </a:lnTo>
                  <a:cubicBezTo>
                    <a:pt x="100666" y="63047"/>
                    <a:pt x="100698" y="61286"/>
                    <a:pt x="100535" y="59198"/>
                  </a:cubicBezTo>
                  <a:cubicBezTo>
                    <a:pt x="100242" y="54892"/>
                    <a:pt x="99133" y="49869"/>
                    <a:pt x="97273" y="44258"/>
                  </a:cubicBezTo>
                  <a:cubicBezTo>
                    <a:pt x="96857" y="42958"/>
                    <a:pt x="95654" y="42135"/>
                    <a:pt x="94357" y="42135"/>
                  </a:cubicBezTo>
                  <a:cubicBezTo>
                    <a:pt x="94027" y="42135"/>
                    <a:pt x="93690" y="42188"/>
                    <a:pt x="93359" y="42301"/>
                  </a:cubicBezTo>
                  <a:cubicBezTo>
                    <a:pt x="91728" y="42823"/>
                    <a:pt x="90847" y="44584"/>
                    <a:pt x="91402" y="46215"/>
                  </a:cubicBezTo>
                  <a:cubicBezTo>
                    <a:pt x="93098" y="51337"/>
                    <a:pt x="94077" y="55838"/>
                    <a:pt x="94370" y="59655"/>
                  </a:cubicBezTo>
                  <a:cubicBezTo>
                    <a:pt x="94501" y="61645"/>
                    <a:pt x="94435" y="63243"/>
                    <a:pt x="94305" y="64515"/>
                  </a:cubicBezTo>
                  <a:lnTo>
                    <a:pt x="65045" y="64515"/>
                  </a:lnTo>
                  <a:cubicBezTo>
                    <a:pt x="64817" y="63634"/>
                    <a:pt x="64621" y="62754"/>
                    <a:pt x="64458" y="61840"/>
                  </a:cubicBezTo>
                  <a:cubicBezTo>
                    <a:pt x="63479" y="55773"/>
                    <a:pt x="63186" y="41746"/>
                    <a:pt x="64425" y="28829"/>
                  </a:cubicBezTo>
                  <a:cubicBezTo>
                    <a:pt x="66121" y="10921"/>
                    <a:pt x="69612" y="6386"/>
                    <a:pt x="70721" y="6191"/>
                  </a:cubicBezTo>
                  <a:cubicBezTo>
                    <a:pt x="70721" y="6191"/>
                    <a:pt x="70722" y="6191"/>
                    <a:pt x="70724" y="6191"/>
                  </a:cubicBezTo>
                  <a:close/>
                  <a:moveTo>
                    <a:pt x="114301" y="70713"/>
                  </a:moveTo>
                  <a:cubicBezTo>
                    <a:pt x="116095" y="70713"/>
                    <a:pt x="117563" y="72181"/>
                    <a:pt x="117563" y="73975"/>
                  </a:cubicBezTo>
                  <a:lnTo>
                    <a:pt x="117563" y="95243"/>
                  </a:lnTo>
                  <a:lnTo>
                    <a:pt x="18594" y="95243"/>
                  </a:lnTo>
                  <a:lnTo>
                    <a:pt x="18594" y="73975"/>
                  </a:lnTo>
                  <a:cubicBezTo>
                    <a:pt x="18594" y="72181"/>
                    <a:pt x="20062" y="70713"/>
                    <a:pt x="21856" y="70713"/>
                  </a:cubicBezTo>
                  <a:close/>
                  <a:moveTo>
                    <a:pt x="117563" y="101441"/>
                  </a:moveTo>
                  <a:lnTo>
                    <a:pt x="117563" y="108845"/>
                  </a:lnTo>
                  <a:cubicBezTo>
                    <a:pt x="117563" y="136116"/>
                    <a:pt x="95349" y="158330"/>
                    <a:pt x="68079" y="158330"/>
                  </a:cubicBezTo>
                  <a:cubicBezTo>
                    <a:pt x="40808" y="158330"/>
                    <a:pt x="18594" y="136116"/>
                    <a:pt x="18594" y="108845"/>
                  </a:cubicBezTo>
                  <a:lnTo>
                    <a:pt x="18594" y="101441"/>
                  </a:lnTo>
                  <a:close/>
                  <a:moveTo>
                    <a:pt x="124576" y="36397"/>
                  </a:moveTo>
                  <a:cubicBezTo>
                    <a:pt x="127545" y="36397"/>
                    <a:pt x="129958" y="38811"/>
                    <a:pt x="129958" y="41779"/>
                  </a:cubicBezTo>
                  <a:lnTo>
                    <a:pt x="129958" y="108845"/>
                  </a:lnTo>
                  <a:cubicBezTo>
                    <a:pt x="129958" y="142966"/>
                    <a:pt x="102199" y="170725"/>
                    <a:pt x="68079" y="170725"/>
                  </a:cubicBezTo>
                  <a:cubicBezTo>
                    <a:pt x="33958" y="170725"/>
                    <a:pt x="6199" y="142966"/>
                    <a:pt x="6199" y="108845"/>
                  </a:cubicBezTo>
                  <a:lnTo>
                    <a:pt x="6199" y="41779"/>
                  </a:lnTo>
                  <a:cubicBezTo>
                    <a:pt x="6199" y="38811"/>
                    <a:pt x="8613" y="36397"/>
                    <a:pt x="11581" y="36397"/>
                  </a:cubicBezTo>
                  <a:lnTo>
                    <a:pt x="57673" y="36397"/>
                  </a:lnTo>
                  <a:cubicBezTo>
                    <a:pt x="57510" y="39561"/>
                    <a:pt x="57444" y="42692"/>
                    <a:pt x="57412" y="45661"/>
                  </a:cubicBezTo>
                  <a:cubicBezTo>
                    <a:pt x="57351" y="45655"/>
                    <a:pt x="57128" y="45640"/>
                    <a:pt x="56771" y="45640"/>
                  </a:cubicBezTo>
                  <a:cubicBezTo>
                    <a:pt x="55020" y="45640"/>
                    <a:pt x="50047" y="46020"/>
                    <a:pt x="45277" y="49869"/>
                  </a:cubicBezTo>
                  <a:cubicBezTo>
                    <a:pt x="43907" y="49510"/>
                    <a:pt x="42505" y="49347"/>
                    <a:pt x="41069" y="49347"/>
                  </a:cubicBezTo>
                  <a:cubicBezTo>
                    <a:pt x="32458" y="49347"/>
                    <a:pt x="25379" y="56034"/>
                    <a:pt x="24792" y="64515"/>
                  </a:cubicBezTo>
                  <a:lnTo>
                    <a:pt x="21856" y="64515"/>
                  </a:lnTo>
                  <a:cubicBezTo>
                    <a:pt x="16637" y="64515"/>
                    <a:pt x="12396" y="68756"/>
                    <a:pt x="12396" y="73975"/>
                  </a:cubicBezTo>
                  <a:lnTo>
                    <a:pt x="12396" y="108845"/>
                  </a:lnTo>
                  <a:cubicBezTo>
                    <a:pt x="12396" y="139541"/>
                    <a:pt x="37383" y="164528"/>
                    <a:pt x="68079" y="164528"/>
                  </a:cubicBezTo>
                  <a:cubicBezTo>
                    <a:pt x="98774" y="164528"/>
                    <a:pt x="123761" y="139541"/>
                    <a:pt x="123761" y="108845"/>
                  </a:cubicBezTo>
                  <a:lnTo>
                    <a:pt x="123761" y="73975"/>
                  </a:lnTo>
                  <a:cubicBezTo>
                    <a:pt x="123761" y="64917"/>
                    <a:pt x="114919" y="64511"/>
                    <a:pt x="113335" y="64511"/>
                  </a:cubicBezTo>
                  <a:cubicBezTo>
                    <a:pt x="113180" y="64511"/>
                    <a:pt x="113094" y="64515"/>
                    <a:pt x="113094" y="64515"/>
                  </a:cubicBezTo>
                  <a:cubicBezTo>
                    <a:pt x="115214" y="57730"/>
                    <a:pt x="117726" y="46998"/>
                    <a:pt x="119194" y="36397"/>
                  </a:cubicBezTo>
                  <a:close/>
                  <a:moveTo>
                    <a:pt x="70847" y="1"/>
                  </a:moveTo>
                  <a:cubicBezTo>
                    <a:pt x="70478" y="1"/>
                    <a:pt x="70110" y="31"/>
                    <a:pt x="69742" y="91"/>
                  </a:cubicBezTo>
                  <a:cubicBezTo>
                    <a:pt x="66121" y="678"/>
                    <a:pt x="63512" y="4038"/>
                    <a:pt x="61424" y="10333"/>
                  </a:cubicBezTo>
                  <a:cubicBezTo>
                    <a:pt x="59108" y="17314"/>
                    <a:pt x="58130" y="29547"/>
                    <a:pt x="58064" y="30199"/>
                  </a:cubicBezTo>
                  <a:lnTo>
                    <a:pt x="11581" y="30199"/>
                  </a:lnTo>
                  <a:cubicBezTo>
                    <a:pt x="5187" y="30199"/>
                    <a:pt x="1" y="35386"/>
                    <a:pt x="1" y="41779"/>
                  </a:cubicBezTo>
                  <a:lnTo>
                    <a:pt x="1" y="108845"/>
                  </a:lnTo>
                  <a:cubicBezTo>
                    <a:pt x="1" y="132593"/>
                    <a:pt x="12233" y="153567"/>
                    <a:pt x="30729" y="165735"/>
                  </a:cubicBezTo>
                  <a:cubicBezTo>
                    <a:pt x="30859" y="165930"/>
                    <a:pt x="37579" y="169518"/>
                    <a:pt x="37579" y="178261"/>
                  </a:cubicBezTo>
                  <a:lnTo>
                    <a:pt x="37579" y="182208"/>
                  </a:lnTo>
                  <a:lnTo>
                    <a:pt x="28250" y="182208"/>
                  </a:lnTo>
                  <a:cubicBezTo>
                    <a:pt x="25640" y="182208"/>
                    <a:pt x="23128" y="182958"/>
                    <a:pt x="20975" y="184393"/>
                  </a:cubicBezTo>
                  <a:cubicBezTo>
                    <a:pt x="19540" y="185339"/>
                    <a:pt x="19214" y="187231"/>
                    <a:pt x="20095" y="188699"/>
                  </a:cubicBezTo>
                  <a:cubicBezTo>
                    <a:pt x="20781" y="189873"/>
                    <a:pt x="21646" y="190221"/>
                    <a:pt x="22425" y="190221"/>
                  </a:cubicBezTo>
                  <a:cubicBezTo>
                    <a:pt x="23313" y="190221"/>
                    <a:pt x="24090" y="189771"/>
                    <a:pt x="24368" y="189580"/>
                  </a:cubicBezTo>
                  <a:cubicBezTo>
                    <a:pt x="25542" y="188829"/>
                    <a:pt x="26880" y="188405"/>
                    <a:pt x="28250" y="188405"/>
                  </a:cubicBezTo>
                  <a:lnTo>
                    <a:pt x="40678" y="188405"/>
                  </a:lnTo>
                  <a:cubicBezTo>
                    <a:pt x="42374" y="188405"/>
                    <a:pt x="43777" y="187035"/>
                    <a:pt x="43777" y="185306"/>
                  </a:cubicBezTo>
                  <a:lnTo>
                    <a:pt x="43777" y="178261"/>
                  </a:lnTo>
                  <a:cubicBezTo>
                    <a:pt x="43777" y="176010"/>
                    <a:pt x="43353" y="173922"/>
                    <a:pt x="42668" y="171998"/>
                  </a:cubicBezTo>
                  <a:lnTo>
                    <a:pt x="42668" y="171998"/>
                  </a:lnTo>
                  <a:cubicBezTo>
                    <a:pt x="50529" y="175162"/>
                    <a:pt x="59108" y="176923"/>
                    <a:pt x="68079" y="176923"/>
                  </a:cubicBezTo>
                  <a:cubicBezTo>
                    <a:pt x="77049" y="176923"/>
                    <a:pt x="85628" y="175162"/>
                    <a:pt x="93489" y="171998"/>
                  </a:cubicBezTo>
                  <a:lnTo>
                    <a:pt x="93489" y="171998"/>
                  </a:lnTo>
                  <a:cubicBezTo>
                    <a:pt x="92804" y="173922"/>
                    <a:pt x="92380" y="176010"/>
                    <a:pt x="92380" y="178261"/>
                  </a:cubicBezTo>
                  <a:lnTo>
                    <a:pt x="92380" y="185306"/>
                  </a:lnTo>
                  <a:cubicBezTo>
                    <a:pt x="92380" y="187035"/>
                    <a:pt x="93783" y="188405"/>
                    <a:pt x="95479" y="188405"/>
                  </a:cubicBezTo>
                  <a:lnTo>
                    <a:pt x="107907" y="188405"/>
                  </a:lnTo>
                  <a:cubicBezTo>
                    <a:pt x="111822" y="188405"/>
                    <a:pt x="114986" y="191602"/>
                    <a:pt x="114986" y="195484"/>
                  </a:cubicBezTo>
                  <a:cubicBezTo>
                    <a:pt x="114986" y="199398"/>
                    <a:pt x="111822" y="202562"/>
                    <a:pt x="107907" y="202562"/>
                  </a:cubicBezTo>
                  <a:lnTo>
                    <a:pt x="28250" y="202562"/>
                  </a:lnTo>
                  <a:cubicBezTo>
                    <a:pt x="24335" y="202562"/>
                    <a:pt x="21171" y="199398"/>
                    <a:pt x="21171" y="195484"/>
                  </a:cubicBezTo>
                  <a:cubicBezTo>
                    <a:pt x="21171" y="193788"/>
                    <a:pt x="19769" y="192385"/>
                    <a:pt x="18072" y="192385"/>
                  </a:cubicBezTo>
                  <a:cubicBezTo>
                    <a:pt x="16343" y="192385"/>
                    <a:pt x="14973" y="193788"/>
                    <a:pt x="14973" y="195484"/>
                  </a:cubicBezTo>
                  <a:cubicBezTo>
                    <a:pt x="14973" y="202823"/>
                    <a:pt x="20910" y="208760"/>
                    <a:pt x="28250" y="208760"/>
                  </a:cubicBezTo>
                  <a:lnTo>
                    <a:pt x="107907" y="208760"/>
                  </a:lnTo>
                  <a:cubicBezTo>
                    <a:pt x="115247" y="208760"/>
                    <a:pt x="121184" y="202823"/>
                    <a:pt x="121184" y="195484"/>
                  </a:cubicBezTo>
                  <a:cubicBezTo>
                    <a:pt x="121184" y="188177"/>
                    <a:pt x="115247" y="182208"/>
                    <a:pt x="107907" y="182208"/>
                  </a:cubicBezTo>
                  <a:lnTo>
                    <a:pt x="98578" y="182208"/>
                  </a:lnTo>
                  <a:lnTo>
                    <a:pt x="98578" y="178261"/>
                  </a:lnTo>
                  <a:cubicBezTo>
                    <a:pt x="98578" y="170040"/>
                    <a:pt x="104906" y="166061"/>
                    <a:pt x="104906" y="166061"/>
                  </a:cubicBezTo>
                  <a:cubicBezTo>
                    <a:pt x="123695" y="153926"/>
                    <a:pt x="136156" y="132821"/>
                    <a:pt x="136156" y="108845"/>
                  </a:cubicBezTo>
                  <a:lnTo>
                    <a:pt x="136156" y="41779"/>
                  </a:lnTo>
                  <a:cubicBezTo>
                    <a:pt x="136156" y="35386"/>
                    <a:pt x="130970" y="30199"/>
                    <a:pt x="124576" y="30199"/>
                  </a:cubicBezTo>
                  <a:lnTo>
                    <a:pt x="119944" y="30199"/>
                  </a:lnTo>
                  <a:cubicBezTo>
                    <a:pt x="120466" y="24882"/>
                    <a:pt x="120564" y="20348"/>
                    <a:pt x="120238" y="16694"/>
                  </a:cubicBezTo>
                  <a:cubicBezTo>
                    <a:pt x="119683" y="10268"/>
                    <a:pt x="117791" y="6484"/>
                    <a:pt x="114464" y="5114"/>
                  </a:cubicBezTo>
                  <a:cubicBezTo>
                    <a:pt x="113662" y="4794"/>
                    <a:pt x="112819" y="4632"/>
                    <a:pt x="111932" y="4632"/>
                  </a:cubicBezTo>
                  <a:cubicBezTo>
                    <a:pt x="108667" y="4632"/>
                    <a:pt x="104807" y="6816"/>
                    <a:pt x="100242" y="11279"/>
                  </a:cubicBezTo>
                  <a:cubicBezTo>
                    <a:pt x="96523" y="14900"/>
                    <a:pt x="92804" y="19565"/>
                    <a:pt x="89706" y="23740"/>
                  </a:cubicBezTo>
                  <a:cubicBezTo>
                    <a:pt x="88075" y="19956"/>
                    <a:pt x="86183" y="16009"/>
                    <a:pt x="84160" y="12421"/>
                  </a:cubicBezTo>
                  <a:cubicBezTo>
                    <a:pt x="79359" y="3988"/>
                    <a:pt x="75082" y="1"/>
                    <a:pt x="70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6" name="Google Shape;9996;p48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9997" name="Google Shape;9997;p48"/>
            <p:cNvSpPr/>
            <p:nvPr/>
          </p:nvSpPr>
          <p:spPr>
            <a:xfrm>
              <a:off x="4041600" y="3292150"/>
              <a:ext cx="154950" cy="154975"/>
            </a:xfrm>
            <a:custGeom>
              <a:rect b="b" l="l" r="r" t="t"/>
              <a:pathLst>
                <a:path extrusionOk="0" h="6199" w="6198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48"/>
            <p:cNvSpPr/>
            <p:nvPr/>
          </p:nvSpPr>
          <p:spPr>
            <a:xfrm>
              <a:off x="4196525" y="2819150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48"/>
            <p:cNvSpPr/>
            <p:nvPr/>
          </p:nvSpPr>
          <p:spPr>
            <a:xfrm>
              <a:off x="3787975" y="2896625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48"/>
            <p:cNvSpPr/>
            <p:nvPr/>
          </p:nvSpPr>
          <p:spPr>
            <a:xfrm>
              <a:off x="2664225" y="2867275"/>
              <a:ext cx="155775" cy="154975"/>
            </a:xfrm>
            <a:custGeom>
              <a:rect b="b" l="l" r="r" t="t"/>
              <a:pathLst>
                <a:path extrusionOk="0" h="6199" w="6231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48"/>
            <p:cNvSpPr/>
            <p:nvPr/>
          </p:nvSpPr>
          <p:spPr>
            <a:xfrm>
              <a:off x="2209975" y="3000200"/>
              <a:ext cx="155800" cy="154975"/>
            </a:xfrm>
            <a:custGeom>
              <a:rect b="b" l="l" r="r" t="t"/>
              <a:pathLst>
                <a:path extrusionOk="0" h="6199" w="6232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48"/>
            <p:cNvSpPr/>
            <p:nvPr/>
          </p:nvSpPr>
          <p:spPr>
            <a:xfrm>
              <a:off x="2287450" y="3447100"/>
              <a:ext cx="155800" cy="154950"/>
            </a:xfrm>
            <a:custGeom>
              <a:rect b="b" l="l" r="r" t="t"/>
              <a:pathLst>
                <a:path extrusionOk="0" h="6198" w="6232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3" name="Google Shape;10003;p48"/>
            <p:cNvSpPr/>
            <p:nvPr/>
          </p:nvSpPr>
          <p:spPr>
            <a:xfrm>
              <a:off x="3340250" y="3464325"/>
              <a:ext cx="269150" cy="523475"/>
            </a:xfrm>
            <a:custGeom>
              <a:rect b="b" l="l" r="r" t="t"/>
              <a:pathLst>
                <a:path extrusionOk="0" h="20939" w="10766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4" name="Google Shape;10004;p48"/>
            <p:cNvSpPr/>
            <p:nvPr/>
          </p:nvSpPr>
          <p:spPr>
            <a:xfrm>
              <a:off x="3454425" y="4070950"/>
              <a:ext cx="154975" cy="254450"/>
            </a:xfrm>
            <a:custGeom>
              <a:rect b="b" l="l" r="r" t="t"/>
              <a:pathLst>
                <a:path extrusionOk="0" h="10178" w="6199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p48"/>
            <p:cNvSpPr/>
            <p:nvPr/>
          </p:nvSpPr>
          <p:spPr>
            <a:xfrm>
              <a:off x="1499675" y="238125"/>
              <a:ext cx="4607600" cy="5219200"/>
            </a:xfrm>
            <a:custGeom>
              <a:rect b="b" l="l" r="r" t="t"/>
              <a:pathLst>
                <a:path extrusionOk="0" h="208768" w="184304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6" name="Google Shape;10006;p48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007" name="Google Shape;10007;p48"/>
            <p:cNvSpPr/>
            <p:nvPr/>
          </p:nvSpPr>
          <p:spPr>
            <a:xfrm>
              <a:off x="4711100" y="806525"/>
              <a:ext cx="154975" cy="154950"/>
            </a:xfrm>
            <a:custGeom>
              <a:rect b="b" l="l" r="r" t="t"/>
              <a:pathLst>
                <a:path extrusionOk="0" h="6198" w="6199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48"/>
            <p:cNvSpPr/>
            <p:nvPr/>
          </p:nvSpPr>
          <p:spPr>
            <a:xfrm>
              <a:off x="2765325" y="847300"/>
              <a:ext cx="154975" cy="154950"/>
            </a:xfrm>
            <a:custGeom>
              <a:rect b="b" l="l" r="r" t="t"/>
              <a:pathLst>
                <a:path extrusionOk="0" h="6198" w="6199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48"/>
            <p:cNvSpPr/>
            <p:nvPr/>
          </p:nvSpPr>
          <p:spPr>
            <a:xfrm>
              <a:off x="2643825" y="1223225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0" name="Google Shape;10010;p48"/>
            <p:cNvSpPr/>
            <p:nvPr/>
          </p:nvSpPr>
          <p:spPr>
            <a:xfrm>
              <a:off x="2997750" y="1479300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1" name="Google Shape;10011;p48"/>
            <p:cNvSpPr/>
            <p:nvPr/>
          </p:nvSpPr>
          <p:spPr>
            <a:xfrm>
              <a:off x="3075225" y="1051975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2" name="Google Shape;10012;p48"/>
            <p:cNvSpPr/>
            <p:nvPr/>
          </p:nvSpPr>
          <p:spPr>
            <a:xfrm>
              <a:off x="5078075" y="769825"/>
              <a:ext cx="154975" cy="154950"/>
            </a:xfrm>
            <a:custGeom>
              <a:rect b="b" l="l" r="r" t="t"/>
              <a:pathLst>
                <a:path extrusionOk="0" h="6198" w="6199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48"/>
            <p:cNvSpPr/>
            <p:nvPr/>
          </p:nvSpPr>
          <p:spPr>
            <a:xfrm>
              <a:off x="4755150" y="1074200"/>
              <a:ext cx="249575" cy="269450"/>
            </a:xfrm>
            <a:custGeom>
              <a:rect b="b" l="l" r="r" t="t"/>
              <a:pathLst>
                <a:path extrusionOk="0" h="10778" w="9983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48"/>
            <p:cNvSpPr/>
            <p:nvPr/>
          </p:nvSpPr>
          <p:spPr>
            <a:xfrm>
              <a:off x="4345775" y="1386150"/>
              <a:ext cx="423250" cy="379950"/>
            </a:xfrm>
            <a:custGeom>
              <a:rect b="b" l="l" r="r" t="t"/>
              <a:pathLst>
                <a:path extrusionOk="0" h="15198" w="1693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5" name="Google Shape;10015;p48"/>
            <p:cNvSpPr/>
            <p:nvPr/>
          </p:nvSpPr>
          <p:spPr>
            <a:xfrm>
              <a:off x="1656250" y="238125"/>
              <a:ext cx="4287925" cy="5219200"/>
            </a:xfrm>
            <a:custGeom>
              <a:rect b="b" l="l" r="r" t="t"/>
              <a:pathLst>
                <a:path extrusionOk="0" h="208768" w="171517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6" name="Google Shape;10016;p48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017" name="Google Shape;10017;p48"/>
            <p:cNvSpPr/>
            <p:nvPr/>
          </p:nvSpPr>
          <p:spPr>
            <a:xfrm>
              <a:off x="2992050" y="4665450"/>
              <a:ext cx="1312150" cy="481975"/>
            </a:xfrm>
            <a:custGeom>
              <a:rect b="b" l="l" r="r" t="t"/>
              <a:pathLst>
                <a:path extrusionOk="0" h="19279" w="52486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48"/>
            <p:cNvSpPr/>
            <p:nvPr/>
          </p:nvSpPr>
          <p:spPr>
            <a:xfrm>
              <a:off x="3516400" y="3439750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9" name="Google Shape;10019;p48"/>
            <p:cNvSpPr/>
            <p:nvPr/>
          </p:nvSpPr>
          <p:spPr>
            <a:xfrm>
              <a:off x="3664025" y="3155150"/>
              <a:ext cx="154950" cy="154975"/>
            </a:xfrm>
            <a:custGeom>
              <a:rect b="b" l="l" r="r" t="t"/>
              <a:pathLst>
                <a:path extrusionOk="0" h="6199" w="6198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p48"/>
            <p:cNvSpPr/>
            <p:nvPr/>
          </p:nvSpPr>
          <p:spPr>
            <a:xfrm>
              <a:off x="3438925" y="2954525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48"/>
            <p:cNvSpPr/>
            <p:nvPr/>
          </p:nvSpPr>
          <p:spPr>
            <a:xfrm>
              <a:off x="3664025" y="2692750"/>
              <a:ext cx="154950" cy="154975"/>
            </a:xfrm>
            <a:custGeom>
              <a:rect b="b" l="l" r="r" t="t"/>
              <a:pathLst>
                <a:path extrusionOk="0" h="6199" w="6198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48"/>
            <p:cNvSpPr/>
            <p:nvPr/>
          </p:nvSpPr>
          <p:spPr>
            <a:xfrm>
              <a:off x="3955950" y="3315575"/>
              <a:ext cx="168025" cy="248150"/>
            </a:xfrm>
            <a:custGeom>
              <a:rect b="b" l="l" r="r" t="t"/>
              <a:pathLst>
                <a:path extrusionOk="0" h="9926" w="6721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p48"/>
            <p:cNvSpPr/>
            <p:nvPr/>
          </p:nvSpPr>
          <p:spPr>
            <a:xfrm>
              <a:off x="3907850" y="3636875"/>
              <a:ext cx="191675" cy="563975"/>
            </a:xfrm>
            <a:custGeom>
              <a:rect b="b" l="l" r="r" t="t"/>
              <a:pathLst>
                <a:path extrusionOk="0" h="22559" w="7667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48"/>
            <p:cNvSpPr/>
            <p:nvPr/>
          </p:nvSpPr>
          <p:spPr>
            <a:xfrm>
              <a:off x="2440775" y="238125"/>
              <a:ext cx="2733575" cy="5219200"/>
            </a:xfrm>
            <a:custGeom>
              <a:rect b="b" l="l" r="r" t="t"/>
              <a:pathLst>
                <a:path extrusionOk="0" h="208768" w="109343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Cocktail Day by Slidesgo">
  <a:themeElements>
    <a:clrScheme name="Simple Light">
      <a:dk1>
        <a:srgbClr val="000000"/>
      </a:dk1>
      <a:lt1>
        <a:srgbClr val="FFFFFF"/>
      </a:lt1>
      <a:dk2>
        <a:srgbClr val="741B47"/>
      </a:dk2>
      <a:lt2>
        <a:srgbClr val="274E13"/>
      </a:lt2>
      <a:accent1>
        <a:srgbClr val="134F5C"/>
      </a:accent1>
      <a:accent2>
        <a:srgbClr val="990000"/>
      </a:accent2>
      <a:accent3>
        <a:srgbClr val="0B5394"/>
      </a:accent3>
      <a:accent4>
        <a:srgbClr val="274E13"/>
      </a:accent4>
      <a:accent5>
        <a:srgbClr val="134F5C"/>
      </a:accent5>
      <a:accent6>
        <a:srgbClr val="99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